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22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73" r:id="rId13"/>
    <p:sldId id="274" r:id="rId14"/>
    <p:sldId id="266" r:id="rId15"/>
    <p:sldId id="267" r:id="rId16"/>
    <p:sldId id="269" r:id="rId17"/>
    <p:sldId id="270" r:id="rId18"/>
    <p:sldId id="275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DD82F-7A8B-B442-9B53-54F4197809C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E7046-6335-2644-A886-DBCEBABA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Bullying</a:t>
            </a:r>
            <a:r>
              <a:rPr lang="en-US" baseline="0" dirty="0" smtClean="0"/>
              <a:t> has become such a popular term that students and adults can often mistake misconduct, accidents, for bullying.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E7046-6335-2644-A886-DBCEBABAFB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325478F-8B46-594D-8B3D-E1ED65D20A1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B36C535-AE2F-3145-8B3D-358F358494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xcFICCVWli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Prevention Program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389" r="-45389"/>
          <a:stretch>
            <a:fillRect/>
          </a:stretch>
        </p:blipFill>
        <p:spPr>
          <a:xfrm>
            <a:off x="381000" y="1884500"/>
            <a:ext cx="84074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Blockers book overview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764969"/>
            <a:ext cx="46012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did you notice about the book?</a:t>
            </a:r>
          </a:p>
          <a:p>
            <a:endParaRPr lang="en-US" dirty="0"/>
          </a:p>
          <a:p>
            <a:r>
              <a:rPr lang="en-US" dirty="0" smtClean="0"/>
              <a:t>Book Highlights</a:t>
            </a:r>
          </a:p>
          <a:p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Table of Contents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Sections and Skills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Proactive Approach (p.13)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Bullies and potential victims</a:t>
            </a:r>
          </a:p>
          <a:p>
            <a:pPr marL="1200150" lvl="2" indent="-285750">
              <a:buFont typeface="Arial"/>
              <a:buChar char="•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Year-long Planning 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Scope and Sequence (handout)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Blockers book overview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949482"/>
            <a:ext cx="4601245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Bully Blocker Lessons</a:t>
            </a:r>
          </a:p>
          <a:p>
            <a:endParaRPr lang="en-US" dirty="0"/>
          </a:p>
          <a:p>
            <a:r>
              <a:rPr lang="en-US" dirty="0" smtClean="0"/>
              <a:t>Book Highlights</a:t>
            </a:r>
            <a:br>
              <a:rPr lang="en-US" dirty="0" smtClean="0"/>
            </a:br>
            <a:endParaRPr lang="en-US" dirty="0" smtClean="0"/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Grouped into six skills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 smtClean="0"/>
              <a:t>Learning </a:t>
            </a:r>
            <a:r>
              <a:rPr lang="en-US" dirty="0"/>
              <a:t>about bullying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/>
              <a:t>Bully Blocker Tools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/>
              <a:t>Friendship Builders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/>
              <a:t>Problem Solvers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/>
              <a:t>Respecting Differences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/>
              <a:t>Confidence Boosters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15-minute lessons suitable for classroom intervention</a:t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Reproducible activities on included CD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27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Blockers book overview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949482"/>
            <a:ext cx="460124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Bully Blocker Lessons</a:t>
            </a:r>
          </a:p>
          <a:p>
            <a:endParaRPr lang="en-US" dirty="0"/>
          </a:p>
          <a:p>
            <a:r>
              <a:rPr lang="en-US" dirty="0" smtClean="0"/>
              <a:t>General Lesson Outline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 smtClean="0"/>
              <a:t>Lesson Objective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 smtClean="0"/>
              <a:t>Teach the skills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 smtClean="0"/>
              <a:t>Practice the skill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 smtClean="0"/>
              <a:t>Check for understanding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 smtClean="0"/>
              <a:t>Follow-up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28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Blockers book overview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754097"/>
            <a:ext cx="460124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Lesson Planning</a:t>
            </a:r>
          </a:p>
          <a:p>
            <a:endParaRPr lang="en-US" dirty="0"/>
          </a:p>
          <a:p>
            <a:r>
              <a:rPr lang="en-US" dirty="0" smtClean="0"/>
              <a:t>Lesson 7: Bystander Blockers (p. 152)</a:t>
            </a:r>
          </a:p>
          <a:p>
            <a:endParaRPr lang="en-US" dirty="0"/>
          </a:p>
          <a:p>
            <a:r>
              <a:rPr lang="en-US" dirty="0" smtClean="0"/>
              <a:t>	Bystanders can block bullying</a:t>
            </a:r>
          </a:p>
          <a:p>
            <a:endParaRPr lang="en-US" dirty="0"/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join in; don’t laugh at the bullying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a calm voice, tell the bully to stop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Help student who is being bullied walk away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Get help from an adult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Don’t fight the bully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 a friend</a:t>
            </a:r>
          </a:p>
        </p:txBody>
      </p:sp>
    </p:spTree>
    <p:extLst>
      <p:ext uri="{BB962C8B-B14F-4D97-AF65-F5344CB8AC3E}">
        <p14:creationId xmlns:p14="http://schemas.microsoft.com/office/powerpoint/2010/main" val="17606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perfect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949482"/>
            <a:ext cx="460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pic>
        <p:nvPicPr>
          <p:cNvPr id="2" name="Picture 1" descr="Reproducible_6-2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182" y="1217134"/>
            <a:ext cx="4344115" cy="564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perfect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949482"/>
            <a:ext cx="4601245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The Lesson Plan</a:t>
            </a:r>
          </a:p>
          <a:p>
            <a:endParaRPr lang="en-US" dirty="0"/>
          </a:p>
          <a:p>
            <a:r>
              <a:rPr lang="en-US" dirty="0" smtClean="0"/>
              <a:t>A put down can be: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 Name-calling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Laughing at someone’s mistake</a:t>
            </a:r>
            <a:r>
              <a:rPr lang="en-US" dirty="0"/>
              <a:t>	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Making fun of other’s abilities</a:t>
            </a:r>
          </a:p>
          <a:p>
            <a:endParaRPr lang="en-US" dirty="0"/>
          </a:p>
          <a:p>
            <a:r>
              <a:rPr lang="en-US" dirty="0" smtClean="0"/>
              <a:t>If you have ever been put down, how did you feel?</a:t>
            </a:r>
          </a:p>
          <a:p>
            <a:endParaRPr lang="en-US" dirty="0"/>
          </a:p>
          <a:p>
            <a:r>
              <a:rPr lang="en-US" dirty="0" smtClean="0"/>
              <a:t>Why do you think people put others down?</a:t>
            </a:r>
          </a:p>
          <a:p>
            <a:endParaRPr lang="en-US" dirty="0"/>
          </a:p>
          <a:p>
            <a:r>
              <a:rPr lang="en-US" dirty="0" smtClean="0"/>
              <a:t>Explain Put-up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Saying something that makes people feel good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2:1 Ratio</a:t>
            </a:r>
          </a:p>
          <a:p>
            <a:pPr lvl="1"/>
            <a:r>
              <a:rPr lang="en-US" dirty="0" smtClean="0"/>
              <a:t>	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 Lesson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949482"/>
            <a:ext cx="46012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Lesson Plan </a:t>
            </a:r>
          </a:p>
          <a:p>
            <a:r>
              <a:rPr lang="en-US" dirty="0" smtClean="0"/>
              <a:t>What you can do if you are bullied and when to report bullying</a:t>
            </a:r>
            <a:r>
              <a:rPr lang="en-US" u="sng" dirty="0" smtClean="0"/>
              <a:t>  (p. 134)</a:t>
            </a:r>
          </a:p>
          <a:p>
            <a:endParaRPr lang="en-US" u="sng" dirty="0"/>
          </a:p>
          <a:p>
            <a:endParaRPr lang="en-US" u="sng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	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8-21 at 11.15.2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67" r="-6667"/>
          <a:stretch>
            <a:fillRect/>
          </a:stretch>
        </p:blipFill>
        <p:spPr>
          <a:xfrm>
            <a:off x="724067" y="2149753"/>
            <a:ext cx="7148286" cy="374712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lessons to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perfect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949482"/>
            <a:ext cx="460124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Students are making fun of a new student that doesn’t speak English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Student’s are referring to EVERYTHING as “Bullying”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group of students appear to be creating a lot conflict for others in the class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	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Bullying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656857" y="1686102"/>
            <a:ext cx="7904182" cy="4357587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Bullying?</a:t>
            </a:r>
          </a:p>
          <a:p>
            <a:pPr algn="ctr"/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b="1" spc="150" dirty="0" smtClean="0">
                <a:ln w="11430"/>
                <a:solidFill>
                  <a:srgbClr val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Bullying must have the 3 p’s:</a:t>
            </a:r>
          </a:p>
          <a:p>
            <a:pPr algn="ctr"/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b="1" spc="150" dirty="0" smtClean="0">
                <a:ln w="11430"/>
                <a:solidFill>
                  <a:srgbClr val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Power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– imbalance of power</a:t>
            </a:r>
          </a:p>
          <a:p>
            <a:pPr algn="ctr"/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b="1" spc="150" dirty="0" smtClean="0">
                <a:ln w="11430"/>
                <a:solidFill>
                  <a:srgbClr val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Purpose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– person intends to hurt you</a:t>
            </a:r>
          </a:p>
          <a:p>
            <a:pPr algn="ctr"/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b="1" spc="150" dirty="0" smtClean="0">
                <a:ln w="11430"/>
                <a:solidFill>
                  <a:srgbClr val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Pattern or Persistence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– person continues action over and over again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1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53392" y="1949482"/>
            <a:ext cx="46012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 Norma </a:t>
            </a:r>
            <a:r>
              <a:rPr lang="en-US" dirty="0" err="1" smtClean="0"/>
              <a:t>Villar</a:t>
            </a:r>
            <a:r>
              <a:rPr lang="en-US" dirty="0" smtClean="0"/>
              <a:t> – Consultant </a:t>
            </a:r>
          </a:p>
          <a:p>
            <a:endParaRPr lang="en-US" dirty="0"/>
          </a:p>
          <a:p>
            <a:r>
              <a:rPr lang="en-US" dirty="0" smtClean="0"/>
              <a:t>	801-567-8187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Jeani</a:t>
            </a:r>
            <a:r>
              <a:rPr lang="en-US" dirty="0" smtClean="0"/>
              <a:t> </a:t>
            </a:r>
            <a:r>
              <a:rPr lang="en-US" dirty="0" err="1" smtClean="0"/>
              <a:t>Mulliner</a:t>
            </a:r>
            <a:r>
              <a:rPr lang="en-US" dirty="0" smtClean="0"/>
              <a:t> - Teacher Specialist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801-567-8283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466" r="-73466"/>
          <a:stretch>
            <a:fillRect/>
          </a:stretch>
        </p:blipFill>
        <p:spPr>
          <a:xfrm>
            <a:off x="-2078756" y="1731925"/>
            <a:ext cx="8407893" cy="4407408"/>
          </a:xfrm>
        </p:spPr>
      </p:pic>
    </p:spTree>
    <p:extLst>
      <p:ext uri="{BB962C8B-B14F-4D97-AF65-F5344CB8AC3E}">
        <p14:creationId xmlns:p14="http://schemas.microsoft.com/office/powerpoint/2010/main" val="15510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Bully Blockers Video</a:t>
            </a:r>
            <a:endParaRPr lang="en-US" dirty="0"/>
          </a:p>
        </p:txBody>
      </p:sp>
      <p:pic>
        <p:nvPicPr>
          <p:cNvPr id="7" name="Picture 6" descr="screenshot_2011-11-22_at_2.46.47_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0" y="2871355"/>
            <a:ext cx="46355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sort of bullying do you see in schools?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Bullying</a:t>
            </a:r>
            <a:endParaRPr lang="en-US" dirty="0"/>
          </a:p>
        </p:txBody>
      </p:sp>
      <p:pic>
        <p:nvPicPr>
          <p:cNvPr id="4" name="Picture 3" descr="typesOfBullying-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905" y="2167845"/>
            <a:ext cx="3169501" cy="432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4000" dirty="0" smtClean="0"/>
              <a:t>Quiz</a:t>
            </a:r>
          </a:p>
          <a:p>
            <a:endParaRPr lang="en-US" dirty="0"/>
          </a:p>
          <a:p>
            <a:r>
              <a:rPr lang="en-US" dirty="0" smtClean="0"/>
              <a:t>1) A student trips another student in the lunchroom on purpose</a:t>
            </a:r>
          </a:p>
          <a:p>
            <a:endParaRPr lang="en-US" dirty="0"/>
          </a:p>
          <a:p>
            <a:r>
              <a:rPr lang="en-US" dirty="0" smtClean="0"/>
              <a:t>2) A group of female students seem to always exclude an individual girl during recess</a:t>
            </a:r>
          </a:p>
          <a:p>
            <a:endParaRPr lang="en-US" dirty="0"/>
          </a:p>
          <a:p>
            <a:r>
              <a:rPr lang="en-US" dirty="0" smtClean="0"/>
              <a:t>3) When Bubba gets upset he starts calling the other students names</a:t>
            </a:r>
          </a:p>
          <a:p>
            <a:endParaRPr lang="en-US" dirty="0"/>
          </a:p>
          <a:p>
            <a:r>
              <a:rPr lang="en-US" dirty="0" smtClean="0"/>
              <a:t>4) Students in the classroom laugh when others make mistakes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bullying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844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999" r="-73999"/>
          <a:stretch>
            <a:fillRect/>
          </a:stretch>
        </p:blipFill>
        <p:spPr>
          <a:xfrm>
            <a:off x="-2125733" y="1919591"/>
            <a:ext cx="8407893" cy="44074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Blockers book overview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3052" y="1949482"/>
            <a:ext cx="460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3 minutes and begin to familiarize yourself with the new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8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0"/>
            <a:ext cx="9144000" cy="39338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9608"/>
                  <a:invGamma/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3819525"/>
            <a:ext cx="9144000" cy="3038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tint val="4392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3819525"/>
            <a:ext cx="9144000" cy="712788"/>
          </a:xfrm>
          <a:prstGeom prst="rect">
            <a:avLst/>
          </a:prstGeom>
          <a:gradFill rotWithShape="1">
            <a:gsLst>
              <a:gs pos="0">
                <a:schemeClr val="bg2">
                  <a:alpha val="91000"/>
                </a:schemeClr>
              </a:gs>
              <a:gs pos="100000">
                <a:schemeClr val="bg2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>
            <a:off x="506413" y="1595438"/>
            <a:ext cx="8132762" cy="533400"/>
          </a:xfrm>
          <a:custGeom>
            <a:avLst/>
            <a:gdLst>
              <a:gd name="T0" fmla="*/ 5365 w 5772"/>
              <a:gd name="T1" fmla="*/ 62 h 636"/>
              <a:gd name="T2" fmla="*/ 5359 w 5772"/>
              <a:gd name="T3" fmla="*/ 53 h 636"/>
              <a:gd name="T4" fmla="*/ 5358 w 5772"/>
              <a:gd name="T5" fmla="*/ 52 h 636"/>
              <a:gd name="T6" fmla="*/ 5354 w 5772"/>
              <a:gd name="T7" fmla="*/ 47 h 636"/>
              <a:gd name="T8" fmla="*/ 5325 w 5772"/>
              <a:gd name="T9" fmla="*/ 22 h 636"/>
              <a:gd name="T10" fmla="*/ 5319 w 5772"/>
              <a:gd name="T11" fmla="*/ 18 h 636"/>
              <a:gd name="T12" fmla="*/ 5313 w 5772"/>
              <a:gd name="T13" fmla="*/ 14 h 636"/>
              <a:gd name="T14" fmla="*/ 5305 w 5772"/>
              <a:gd name="T15" fmla="*/ 11 h 636"/>
              <a:gd name="T16" fmla="*/ 5291 w 5772"/>
              <a:gd name="T17" fmla="*/ 6 h 636"/>
              <a:gd name="T18" fmla="*/ 5283 w 5772"/>
              <a:gd name="T19" fmla="*/ 4 h 636"/>
              <a:gd name="T20" fmla="*/ 5276 w 5772"/>
              <a:gd name="T21" fmla="*/ 2 h 636"/>
              <a:gd name="T22" fmla="*/ 5269 w 5772"/>
              <a:gd name="T23" fmla="*/ 1 h 636"/>
              <a:gd name="T24" fmla="*/ 5261 w 5772"/>
              <a:gd name="T25" fmla="*/ 0 h 636"/>
              <a:gd name="T26" fmla="*/ 5251 w 5772"/>
              <a:gd name="T27" fmla="*/ 0 h 636"/>
              <a:gd name="T28" fmla="*/ 521 w 5772"/>
              <a:gd name="T29" fmla="*/ 0 h 636"/>
              <a:gd name="T30" fmla="*/ 511 w 5772"/>
              <a:gd name="T31" fmla="*/ 0 h 636"/>
              <a:gd name="T32" fmla="*/ 503 w 5772"/>
              <a:gd name="T33" fmla="*/ 1 h 636"/>
              <a:gd name="T34" fmla="*/ 496 w 5772"/>
              <a:gd name="T35" fmla="*/ 2 h 636"/>
              <a:gd name="T36" fmla="*/ 489 w 5772"/>
              <a:gd name="T37" fmla="*/ 4 h 636"/>
              <a:gd name="T38" fmla="*/ 482 w 5772"/>
              <a:gd name="T39" fmla="*/ 6 h 636"/>
              <a:gd name="T40" fmla="*/ 467 w 5772"/>
              <a:gd name="T41" fmla="*/ 11 h 636"/>
              <a:gd name="T42" fmla="*/ 460 w 5772"/>
              <a:gd name="T43" fmla="*/ 14 h 636"/>
              <a:gd name="T44" fmla="*/ 453 w 5772"/>
              <a:gd name="T45" fmla="*/ 18 h 636"/>
              <a:gd name="T46" fmla="*/ 447 w 5772"/>
              <a:gd name="T47" fmla="*/ 22 h 636"/>
              <a:gd name="T48" fmla="*/ 441 w 5772"/>
              <a:gd name="T49" fmla="*/ 26 h 636"/>
              <a:gd name="T50" fmla="*/ 424 w 5772"/>
              <a:gd name="T51" fmla="*/ 41 h 636"/>
              <a:gd name="T52" fmla="*/ 419 w 5772"/>
              <a:gd name="T53" fmla="*/ 47 h 636"/>
              <a:gd name="T54" fmla="*/ 414 w 5772"/>
              <a:gd name="T55" fmla="*/ 52 h 636"/>
              <a:gd name="T56" fmla="*/ 414 w 5772"/>
              <a:gd name="T57" fmla="*/ 53 h 636"/>
              <a:gd name="T58" fmla="*/ 407 w 5772"/>
              <a:gd name="T59" fmla="*/ 62 h 636"/>
              <a:gd name="T60" fmla="*/ 0 w 5772"/>
              <a:gd name="T61" fmla="*/ 636 h 636"/>
              <a:gd name="T62" fmla="*/ 385 w 5772"/>
              <a:gd name="T63" fmla="*/ 582 h 636"/>
              <a:gd name="T64" fmla="*/ 385 w 5772"/>
              <a:gd name="T65" fmla="*/ 582 h 636"/>
              <a:gd name="T66" fmla="*/ 5653 w 5772"/>
              <a:gd name="T67" fmla="*/ 582 h 636"/>
              <a:gd name="T68" fmla="*/ 5365 w 5772"/>
              <a:gd name="T69" fmla="*/ 62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2" h="636">
                <a:moveTo>
                  <a:pt x="5365" y="62"/>
                </a:moveTo>
                <a:cubicBezTo>
                  <a:pt x="5365" y="62"/>
                  <a:pt x="5365" y="62"/>
                  <a:pt x="5365" y="62"/>
                </a:cubicBezTo>
                <a:cubicBezTo>
                  <a:pt x="5363" y="59"/>
                  <a:pt x="5361" y="56"/>
                  <a:pt x="5359" y="53"/>
                </a:cubicBezTo>
                <a:cubicBezTo>
                  <a:pt x="5359" y="53"/>
                  <a:pt x="5359" y="53"/>
                  <a:pt x="5359" y="53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7" y="50"/>
                  <a:pt x="5355" y="49"/>
                  <a:pt x="5354" y="47"/>
                </a:cubicBezTo>
                <a:cubicBezTo>
                  <a:pt x="5354" y="47"/>
                  <a:pt x="5354" y="47"/>
                  <a:pt x="5354" y="46"/>
                </a:cubicBezTo>
                <a:cubicBezTo>
                  <a:pt x="5345" y="37"/>
                  <a:pt x="5336" y="29"/>
                  <a:pt x="5325" y="22"/>
                </a:cubicBezTo>
                <a:cubicBezTo>
                  <a:pt x="5325" y="22"/>
                  <a:pt x="5325" y="21"/>
                  <a:pt x="5324" y="21"/>
                </a:cubicBezTo>
                <a:cubicBezTo>
                  <a:pt x="5323" y="20"/>
                  <a:pt x="5321" y="19"/>
                  <a:pt x="5319" y="18"/>
                </a:cubicBezTo>
                <a:cubicBezTo>
                  <a:pt x="5319" y="18"/>
                  <a:pt x="5318" y="18"/>
                  <a:pt x="5318" y="17"/>
                </a:cubicBezTo>
                <a:cubicBezTo>
                  <a:pt x="5316" y="16"/>
                  <a:pt x="5314" y="15"/>
                  <a:pt x="5313" y="14"/>
                </a:cubicBezTo>
                <a:cubicBezTo>
                  <a:pt x="5312" y="14"/>
                  <a:pt x="5312" y="14"/>
                  <a:pt x="5311" y="14"/>
                </a:cubicBezTo>
                <a:cubicBezTo>
                  <a:pt x="5309" y="13"/>
                  <a:pt x="5307" y="12"/>
                  <a:pt x="5305" y="11"/>
                </a:cubicBezTo>
                <a:cubicBezTo>
                  <a:pt x="5305" y="11"/>
                  <a:pt x="5305" y="11"/>
                  <a:pt x="5305" y="11"/>
                </a:cubicBezTo>
                <a:cubicBezTo>
                  <a:pt x="5300" y="9"/>
                  <a:pt x="5295" y="7"/>
                  <a:pt x="5291" y="6"/>
                </a:cubicBezTo>
                <a:cubicBezTo>
                  <a:pt x="5290" y="5"/>
                  <a:pt x="5289" y="5"/>
                  <a:pt x="5289" y="5"/>
                </a:cubicBezTo>
                <a:cubicBezTo>
                  <a:pt x="5287" y="5"/>
                  <a:pt x="5285" y="4"/>
                  <a:pt x="5283" y="4"/>
                </a:cubicBezTo>
                <a:cubicBezTo>
                  <a:pt x="5283" y="3"/>
                  <a:pt x="5282" y="3"/>
                  <a:pt x="5281" y="3"/>
                </a:cubicBezTo>
                <a:cubicBezTo>
                  <a:pt x="5279" y="3"/>
                  <a:pt x="5278" y="2"/>
                  <a:pt x="5276" y="2"/>
                </a:cubicBezTo>
                <a:cubicBezTo>
                  <a:pt x="5275" y="2"/>
                  <a:pt x="5274" y="2"/>
                  <a:pt x="5274" y="2"/>
                </a:cubicBezTo>
                <a:cubicBezTo>
                  <a:pt x="5272" y="1"/>
                  <a:pt x="5270" y="1"/>
                  <a:pt x="5269" y="1"/>
                </a:cubicBezTo>
                <a:cubicBezTo>
                  <a:pt x="5268" y="1"/>
                  <a:pt x="5267" y="1"/>
                  <a:pt x="5266" y="0"/>
                </a:cubicBezTo>
                <a:cubicBezTo>
                  <a:pt x="5264" y="0"/>
                  <a:pt x="5263" y="0"/>
                  <a:pt x="5261" y="0"/>
                </a:cubicBezTo>
                <a:cubicBezTo>
                  <a:pt x="5260" y="0"/>
                  <a:pt x="5259" y="0"/>
                  <a:pt x="5259" y="0"/>
                </a:cubicBezTo>
                <a:cubicBezTo>
                  <a:pt x="5256" y="0"/>
                  <a:pt x="5253" y="0"/>
                  <a:pt x="5251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19" y="0"/>
                  <a:pt x="516" y="0"/>
                  <a:pt x="514" y="0"/>
                </a:cubicBezTo>
                <a:cubicBezTo>
                  <a:pt x="513" y="0"/>
                  <a:pt x="512" y="0"/>
                  <a:pt x="511" y="0"/>
                </a:cubicBezTo>
                <a:cubicBezTo>
                  <a:pt x="510" y="0"/>
                  <a:pt x="508" y="0"/>
                  <a:pt x="506" y="0"/>
                </a:cubicBezTo>
                <a:cubicBezTo>
                  <a:pt x="505" y="1"/>
                  <a:pt x="504" y="1"/>
                  <a:pt x="503" y="1"/>
                </a:cubicBezTo>
                <a:cubicBezTo>
                  <a:pt x="502" y="1"/>
                  <a:pt x="500" y="1"/>
                  <a:pt x="499" y="2"/>
                </a:cubicBezTo>
                <a:cubicBezTo>
                  <a:pt x="498" y="2"/>
                  <a:pt x="497" y="2"/>
                  <a:pt x="496" y="2"/>
                </a:cubicBezTo>
                <a:cubicBezTo>
                  <a:pt x="494" y="2"/>
                  <a:pt x="493" y="3"/>
                  <a:pt x="491" y="3"/>
                </a:cubicBezTo>
                <a:cubicBezTo>
                  <a:pt x="491" y="3"/>
                  <a:pt x="490" y="3"/>
                  <a:pt x="489" y="4"/>
                </a:cubicBezTo>
                <a:cubicBezTo>
                  <a:pt x="487" y="4"/>
                  <a:pt x="485" y="4"/>
                  <a:pt x="484" y="5"/>
                </a:cubicBezTo>
                <a:cubicBezTo>
                  <a:pt x="483" y="5"/>
                  <a:pt x="482" y="5"/>
                  <a:pt x="482" y="6"/>
                </a:cubicBezTo>
                <a:cubicBezTo>
                  <a:pt x="477" y="7"/>
                  <a:pt x="472" y="9"/>
                  <a:pt x="468" y="11"/>
                </a:cubicBezTo>
                <a:cubicBezTo>
                  <a:pt x="467" y="11"/>
                  <a:pt x="467" y="11"/>
                  <a:pt x="467" y="11"/>
                </a:cubicBezTo>
                <a:cubicBezTo>
                  <a:pt x="465" y="12"/>
                  <a:pt x="463" y="13"/>
                  <a:pt x="461" y="14"/>
                </a:cubicBezTo>
                <a:cubicBezTo>
                  <a:pt x="461" y="14"/>
                  <a:pt x="460" y="14"/>
                  <a:pt x="460" y="14"/>
                </a:cubicBezTo>
                <a:cubicBezTo>
                  <a:pt x="458" y="15"/>
                  <a:pt x="456" y="16"/>
                  <a:pt x="455" y="17"/>
                </a:cubicBezTo>
                <a:cubicBezTo>
                  <a:pt x="454" y="18"/>
                  <a:pt x="454" y="18"/>
                  <a:pt x="453" y="18"/>
                </a:cubicBezTo>
                <a:cubicBezTo>
                  <a:pt x="451" y="19"/>
                  <a:pt x="450" y="20"/>
                  <a:pt x="448" y="21"/>
                </a:cubicBezTo>
                <a:cubicBezTo>
                  <a:pt x="448" y="21"/>
                  <a:pt x="447" y="22"/>
                  <a:pt x="447" y="22"/>
                </a:cubicBezTo>
                <a:cubicBezTo>
                  <a:pt x="445" y="23"/>
                  <a:pt x="443" y="24"/>
                  <a:pt x="441" y="26"/>
                </a:cubicBezTo>
                <a:cubicBezTo>
                  <a:pt x="441" y="26"/>
                  <a:pt x="441" y="26"/>
                  <a:pt x="441" y="26"/>
                </a:cubicBezTo>
                <a:cubicBezTo>
                  <a:pt x="435" y="30"/>
                  <a:pt x="429" y="35"/>
                  <a:pt x="424" y="41"/>
                </a:cubicBezTo>
                <a:cubicBezTo>
                  <a:pt x="424" y="41"/>
                  <a:pt x="424" y="41"/>
                  <a:pt x="424" y="41"/>
                </a:cubicBezTo>
                <a:cubicBezTo>
                  <a:pt x="422" y="43"/>
                  <a:pt x="420" y="45"/>
                  <a:pt x="419" y="46"/>
                </a:cubicBezTo>
                <a:cubicBezTo>
                  <a:pt x="419" y="47"/>
                  <a:pt x="419" y="47"/>
                  <a:pt x="419" y="47"/>
                </a:cubicBezTo>
                <a:cubicBezTo>
                  <a:pt x="417" y="49"/>
                  <a:pt x="415" y="50"/>
                  <a:pt x="414" y="52"/>
                </a:cubicBezTo>
                <a:cubicBezTo>
                  <a:pt x="414" y="52"/>
                  <a:pt x="414" y="52"/>
                  <a:pt x="414" y="52"/>
                </a:cubicBezTo>
                <a:cubicBezTo>
                  <a:pt x="414" y="52"/>
                  <a:pt x="414" y="52"/>
                  <a:pt x="414" y="52"/>
                </a:cubicBezTo>
                <a:cubicBezTo>
                  <a:pt x="414" y="53"/>
                  <a:pt x="414" y="53"/>
                  <a:pt x="414" y="53"/>
                </a:cubicBezTo>
                <a:cubicBezTo>
                  <a:pt x="414" y="53"/>
                  <a:pt x="414" y="53"/>
                  <a:pt x="414" y="53"/>
                </a:cubicBezTo>
                <a:cubicBezTo>
                  <a:pt x="411" y="56"/>
                  <a:pt x="409" y="59"/>
                  <a:pt x="407" y="62"/>
                </a:cubicBezTo>
                <a:cubicBezTo>
                  <a:pt x="407" y="62"/>
                  <a:pt x="407" y="62"/>
                  <a:pt x="407" y="62"/>
                </a:cubicBezTo>
                <a:cubicBezTo>
                  <a:pt x="0" y="636"/>
                  <a:pt x="0" y="636"/>
                  <a:pt x="0" y="636"/>
                </a:cubicBezTo>
                <a:cubicBezTo>
                  <a:pt x="29" y="603"/>
                  <a:pt x="72" y="582"/>
                  <a:pt x="120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5387" y="582"/>
                  <a:pt x="5387" y="582"/>
                  <a:pt x="5387" y="582"/>
                </a:cubicBezTo>
                <a:cubicBezTo>
                  <a:pt x="5653" y="582"/>
                  <a:pt x="5653" y="582"/>
                  <a:pt x="5653" y="582"/>
                </a:cubicBezTo>
                <a:cubicBezTo>
                  <a:pt x="5700" y="582"/>
                  <a:pt x="5743" y="603"/>
                  <a:pt x="5772" y="636"/>
                </a:cubicBezTo>
                <a:lnTo>
                  <a:pt x="5365" y="62"/>
                </a:lnTo>
                <a:close/>
              </a:path>
            </a:pathLst>
          </a:custGeom>
          <a:solidFill>
            <a:srgbClr val="5151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 flipV="1">
            <a:off x="0" y="3429000"/>
            <a:ext cx="9144000" cy="398463"/>
          </a:xfrm>
          <a:prstGeom prst="rect">
            <a:avLst/>
          </a:prstGeom>
          <a:gradFill rotWithShape="1">
            <a:gsLst>
              <a:gs pos="0">
                <a:srgbClr val="C0C0C0">
                  <a:alpha val="91000"/>
                </a:srgbClr>
              </a:gs>
              <a:gs pos="100000">
                <a:srgbClr val="C0C0C0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447675" y="2051050"/>
            <a:ext cx="8248650" cy="3205163"/>
          </a:xfrm>
          <a:prstGeom prst="roundRect">
            <a:avLst>
              <a:gd name="adj" fmla="val 7014"/>
            </a:avLst>
          </a:prstGeom>
          <a:gradFill rotWithShape="1">
            <a:gsLst>
              <a:gs pos="0">
                <a:schemeClr val="tx2">
                  <a:gamma/>
                  <a:tint val="73725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32323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57353" name="Group 9"/>
          <p:cNvGrpSpPr>
            <a:grpSpLocks/>
          </p:cNvGrpSpPr>
          <p:nvPr/>
        </p:nvGrpSpPr>
        <p:grpSpPr bwMode="auto">
          <a:xfrm>
            <a:off x="703263" y="2762250"/>
            <a:ext cx="1168400" cy="1912938"/>
            <a:chOff x="275" y="2008"/>
            <a:chExt cx="795" cy="1276"/>
          </a:xfrm>
        </p:grpSpPr>
        <p:sp>
          <p:nvSpPr>
            <p:cNvPr id="57354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55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56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57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1943100" y="2765425"/>
            <a:ext cx="1168400" cy="1912938"/>
            <a:chOff x="275" y="2008"/>
            <a:chExt cx="795" cy="1276"/>
          </a:xfrm>
        </p:grpSpPr>
        <p:sp>
          <p:nvSpPr>
            <p:cNvPr id="57359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60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7363" name="Group 19"/>
          <p:cNvGrpSpPr>
            <a:grpSpLocks/>
          </p:cNvGrpSpPr>
          <p:nvPr/>
        </p:nvGrpSpPr>
        <p:grpSpPr bwMode="auto">
          <a:xfrm>
            <a:off x="3368675" y="2762250"/>
            <a:ext cx="1168400" cy="1912938"/>
            <a:chOff x="275" y="2008"/>
            <a:chExt cx="795" cy="1276"/>
          </a:xfrm>
        </p:grpSpPr>
        <p:sp>
          <p:nvSpPr>
            <p:cNvPr id="57364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65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66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67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7368" name="Group 24"/>
          <p:cNvGrpSpPr>
            <a:grpSpLocks/>
          </p:cNvGrpSpPr>
          <p:nvPr/>
        </p:nvGrpSpPr>
        <p:grpSpPr bwMode="auto">
          <a:xfrm>
            <a:off x="4606925" y="2765425"/>
            <a:ext cx="1168400" cy="1912938"/>
            <a:chOff x="275" y="2008"/>
            <a:chExt cx="795" cy="1276"/>
          </a:xfrm>
        </p:grpSpPr>
        <p:sp>
          <p:nvSpPr>
            <p:cNvPr id="57369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70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71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72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7373" name="Group 29"/>
          <p:cNvGrpSpPr>
            <a:grpSpLocks/>
          </p:cNvGrpSpPr>
          <p:nvPr/>
        </p:nvGrpSpPr>
        <p:grpSpPr bwMode="auto">
          <a:xfrm>
            <a:off x="6030913" y="2762250"/>
            <a:ext cx="1168400" cy="1912938"/>
            <a:chOff x="275" y="2008"/>
            <a:chExt cx="795" cy="1276"/>
          </a:xfrm>
        </p:grpSpPr>
        <p:sp>
          <p:nvSpPr>
            <p:cNvPr id="57374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75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76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7377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sp>
        <p:nvSpPr>
          <p:cNvPr id="57378" name="AutoShape 34"/>
          <p:cNvSpPr>
            <a:spLocks noChangeArrowheads="1"/>
          </p:cNvSpPr>
          <p:nvPr/>
        </p:nvSpPr>
        <p:spPr bwMode="auto">
          <a:xfrm>
            <a:off x="7270750" y="2765425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7270750" y="2765425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7380" name="AutoShape 36"/>
          <p:cNvSpPr>
            <a:spLocks noChangeArrowheads="1"/>
          </p:cNvSpPr>
          <p:nvPr/>
        </p:nvSpPr>
        <p:spPr bwMode="auto">
          <a:xfrm>
            <a:off x="7270750" y="4449763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7381" name="AutoShape 37"/>
          <p:cNvSpPr>
            <a:spLocks noChangeArrowheads="1"/>
          </p:cNvSpPr>
          <p:nvPr/>
        </p:nvSpPr>
        <p:spPr bwMode="auto">
          <a:xfrm>
            <a:off x="7270750" y="2765425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7382" name="AutoShape 38"/>
          <p:cNvSpPr>
            <a:spLocks noChangeArrowheads="1"/>
          </p:cNvSpPr>
          <p:nvPr/>
        </p:nvSpPr>
        <p:spPr bwMode="auto">
          <a:xfrm flipV="1">
            <a:off x="447675" y="5267325"/>
            <a:ext cx="8248650" cy="1077913"/>
          </a:xfrm>
          <a:prstGeom prst="roundRect">
            <a:avLst>
              <a:gd name="adj" fmla="val 22824"/>
            </a:avLst>
          </a:prstGeom>
          <a:gradFill rotWithShape="1">
            <a:gsLst>
              <a:gs pos="0">
                <a:schemeClr val="tx2">
                  <a:gamma/>
                  <a:tint val="73725"/>
                  <a:invGamma/>
                  <a:alpha val="0"/>
                </a:schemeClr>
              </a:gs>
              <a:gs pos="100000">
                <a:schemeClr val="tx2">
                  <a:alpha val="16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/>
          </a:p>
        </p:txBody>
      </p:sp>
      <p:grpSp>
        <p:nvGrpSpPr>
          <p:cNvPr id="57383" name="Group 3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384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386" name="Group 4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387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8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7389" name="Group 45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7390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1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392" name="Group 48"/>
          <p:cNvGrpSpPr>
            <a:grpSpLocks/>
          </p:cNvGrpSpPr>
          <p:nvPr/>
        </p:nvGrpSpPr>
        <p:grpSpPr bwMode="auto">
          <a:xfrm>
            <a:off x="1943100" y="2982913"/>
            <a:ext cx="1168400" cy="1473200"/>
            <a:chOff x="4580" y="1878"/>
            <a:chExt cx="736" cy="928"/>
          </a:xfrm>
        </p:grpSpPr>
        <p:sp>
          <p:nvSpPr>
            <p:cNvPr id="57393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4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395" name="Group 51"/>
          <p:cNvGrpSpPr>
            <a:grpSpLocks/>
          </p:cNvGrpSpPr>
          <p:nvPr/>
        </p:nvGrpSpPr>
        <p:grpSpPr bwMode="auto">
          <a:xfrm>
            <a:off x="703263" y="2982913"/>
            <a:ext cx="1168400" cy="1473200"/>
            <a:chOff x="4580" y="1878"/>
            <a:chExt cx="736" cy="928"/>
          </a:xfrm>
        </p:grpSpPr>
        <p:sp>
          <p:nvSpPr>
            <p:cNvPr id="57396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7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398" name="Group 54"/>
          <p:cNvGrpSpPr>
            <a:grpSpLocks/>
          </p:cNvGrpSpPr>
          <p:nvPr/>
        </p:nvGrpSpPr>
        <p:grpSpPr bwMode="auto">
          <a:xfrm>
            <a:off x="4606925" y="2984500"/>
            <a:ext cx="1168400" cy="1473200"/>
            <a:chOff x="4580" y="1878"/>
            <a:chExt cx="736" cy="928"/>
          </a:xfrm>
        </p:grpSpPr>
        <p:sp>
          <p:nvSpPr>
            <p:cNvPr id="57399" name="Rectangle 5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0" name="Text Box 5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02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7404" name="Group 6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05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6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7407" name="Group 6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08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9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7410" name="Group 6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11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2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7413" name="Group 6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14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5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7416" name="Group 7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17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8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419" name="Group 7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20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1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422" name="Group 7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23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4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7425" name="Group 81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7426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7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7428" name="Group 84"/>
          <p:cNvGrpSpPr>
            <a:grpSpLocks/>
          </p:cNvGrpSpPr>
          <p:nvPr/>
        </p:nvGrpSpPr>
        <p:grpSpPr bwMode="auto">
          <a:xfrm>
            <a:off x="4606925" y="2984500"/>
            <a:ext cx="1168400" cy="1473200"/>
            <a:chOff x="4580" y="1878"/>
            <a:chExt cx="736" cy="928"/>
          </a:xfrm>
        </p:grpSpPr>
        <p:sp>
          <p:nvSpPr>
            <p:cNvPr id="57429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0" name="Text Box 8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431" name="Group 87"/>
          <p:cNvGrpSpPr>
            <a:grpSpLocks/>
          </p:cNvGrpSpPr>
          <p:nvPr/>
        </p:nvGrpSpPr>
        <p:grpSpPr bwMode="auto">
          <a:xfrm>
            <a:off x="3368675" y="2981325"/>
            <a:ext cx="1168400" cy="1473200"/>
            <a:chOff x="4580" y="1878"/>
            <a:chExt cx="736" cy="928"/>
          </a:xfrm>
        </p:grpSpPr>
        <p:sp>
          <p:nvSpPr>
            <p:cNvPr id="57432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3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434" name="Group 9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35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6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437" name="Group 93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7438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9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7440" name="Group 9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41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2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7443" name="Group 9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44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5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7446" name="Group 10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47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8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7449" name="Group 10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50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51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7452" name="Group 10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53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54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7455" name="Group 11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56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57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7458" name="Group 11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59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0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461" name="Group 11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62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3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464" name="Group 12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65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6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7467" name="Group 12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68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9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470" name="Group 126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7471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2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473" name="Group 12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74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5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7476" name="Group 13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77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8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7479" name="Group 13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80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81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7482" name="Group 13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83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84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7485" name="Group 14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86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87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7488" name="Group 14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89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90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7491" name="Group 14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92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93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494" name="Group 15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95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96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497" name="Group 15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498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99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7500" name="Group 15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01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02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503" name="Group 15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04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05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7506" name="Group 16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07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08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7509" name="Group 16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10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11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7512" name="Group 16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13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14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7515" name="Group 17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16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17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7518" name="Group 17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19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0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7521" name="Group 17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22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3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524" name="Group 18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25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6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527" name="Group 18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28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9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7530" name="Group 18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31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32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533" name="Group 189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7534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35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536" name="Group 192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7537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38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7539" name="Group 19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40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1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7542" name="Group 19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43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4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7545" name="Group 20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46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7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7548" name="Group 20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49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7551" name="Group 20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52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7554" name="Group 21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55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6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7557" name="Group 21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58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9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560" name="Group 21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61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62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563" name="Group 21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64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65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7566" name="Group 22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67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68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569" name="Group 22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70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71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7572" name="Group 22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73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74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7575" name="Group 23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76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77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7578" name="Group 23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79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0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7581" name="Group 23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82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3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7584" name="Group 24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85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6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7587" name="Group 24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88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9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7590" name="Group 24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91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92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7593" name="Group 24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94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95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7596" name="Group 25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7597" name="Rectangle 25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98" name="Text Box 25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7599" name="Group 255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7600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01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sp>
        <p:nvSpPr>
          <p:cNvPr id="57602" name="Freeform 258"/>
          <p:cNvSpPr>
            <a:spLocks noEditPoints="1"/>
          </p:cNvSpPr>
          <p:nvPr/>
        </p:nvSpPr>
        <p:spPr bwMode="auto">
          <a:xfrm>
            <a:off x="447675" y="2051050"/>
            <a:ext cx="8248650" cy="3205163"/>
          </a:xfrm>
          <a:custGeom>
            <a:avLst/>
            <a:gdLst>
              <a:gd name="T0" fmla="*/ 5758 w 5920"/>
              <a:gd name="T1" fmla="*/ 0 h 2300"/>
              <a:gd name="T2" fmla="*/ 161 w 5920"/>
              <a:gd name="T3" fmla="*/ 0 h 2300"/>
              <a:gd name="T4" fmla="*/ 0 w 5920"/>
              <a:gd name="T5" fmla="*/ 161 h 2300"/>
              <a:gd name="T6" fmla="*/ 0 w 5920"/>
              <a:gd name="T7" fmla="*/ 2138 h 2300"/>
              <a:gd name="T8" fmla="*/ 161 w 5920"/>
              <a:gd name="T9" fmla="*/ 2300 h 2300"/>
              <a:gd name="T10" fmla="*/ 5758 w 5920"/>
              <a:gd name="T11" fmla="*/ 2300 h 2300"/>
              <a:gd name="T12" fmla="*/ 5920 w 5920"/>
              <a:gd name="T13" fmla="*/ 2138 h 2300"/>
              <a:gd name="T14" fmla="*/ 5920 w 5920"/>
              <a:gd name="T15" fmla="*/ 161 h 2300"/>
              <a:gd name="T16" fmla="*/ 5758 w 5920"/>
              <a:gd name="T17" fmla="*/ 0 h 2300"/>
              <a:gd name="T18" fmla="*/ 1022 w 5920"/>
              <a:gd name="T19" fmla="*/ 1883 h 2300"/>
              <a:gd name="T20" fmla="*/ 184 w 5920"/>
              <a:gd name="T21" fmla="*/ 1883 h 2300"/>
              <a:gd name="T22" fmla="*/ 184 w 5920"/>
              <a:gd name="T23" fmla="*/ 510 h 2300"/>
              <a:gd name="T24" fmla="*/ 1022 w 5920"/>
              <a:gd name="T25" fmla="*/ 510 h 2300"/>
              <a:gd name="T26" fmla="*/ 1022 w 5920"/>
              <a:gd name="T27" fmla="*/ 1883 h 2300"/>
              <a:gd name="T28" fmla="*/ 1912 w 5920"/>
              <a:gd name="T29" fmla="*/ 1885 h 2300"/>
              <a:gd name="T30" fmla="*/ 1073 w 5920"/>
              <a:gd name="T31" fmla="*/ 1885 h 2300"/>
              <a:gd name="T32" fmla="*/ 1073 w 5920"/>
              <a:gd name="T33" fmla="*/ 513 h 2300"/>
              <a:gd name="T34" fmla="*/ 1912 w 5920"/>
              <a:gd name="T35" fmla="*/ 513 h 2300"/>
              <a:gd name="T36" fmla="*/ 1912 w 5920"/>
              <a:gd name="T37" fmla="*/ 1885 h 2300"/>
              <a:gd name="T38" fmla="*/ 2935 w 5920"/>
              <a:gd name="T39" fmla="*/ 1883 h 2300"/>
              <a:gd name="T40" fmla="*/ 2097 w 5920"/>
              <a:gd name="T41" fmla="*/ 1883 h 2300"/>
              <a:gd name="T42" fmla="*/ 2097 w 5920"/>
              <a:gd name="T43" fmla="*/ 510 h 2300"/>
              <a:gd name="T44" fmla="*/ 2935 w 5920"/>
              <a:gd name="T45" fmla="*/ 510 h 2300"/>
              <a:gd name="T46" fmla="*/ 2935 w 5920"/>
              <a:gd name="T47" fmla="*/ 1883 h 2300"/>
              <a:gd name="T48" fmla="*/ 3824 w 5920"/>
              <a:gd name="T49" fmla="*/ 1885 h 2300"/>
              <a:gd name="T50" fmla="*/ 2985 w 5920"/>
              <a:gd name="T51" fmla="*/ 1885 h 2300"/>
              <a:gd name="T52" fmla="*/ 2985 w 5920"/>
              <a:gd name="T53" fmla="*/ 513 h 2300"/>
              <a:gd name="T54" fmla="*/ 3824 w 5920"/>
              <a:gd name="T55" fmla="*/ 513 h 2300"/>
              <a:gd name="T56" fmla="*/ 3824 w 5920"/>
              <a:gd name="T57" fmla="*/ 1885 h 2300"/>
              <a:gd name="T58" fmla="*/ 4846 w 5920"/>
              <a:gd name="T59" fmla="*/ 1883 h 2300"/>
              <a:gd name="T60" fmla="*/ 4007 w 5920"/>
              <a:gd name="T61" fmla="*/ 1883 h 2300"/>
              <a:gd name="T62" fmla="*/ 4007 w 5920"/>
              <a:gd name="T63" fmla="*/ 510 h 2300"/>
              <a:gd name="T64" fmla="*/ 4846 w 5920"/>
              <a:gd name="T65" fmla="*/ 510 h 2300"/>
              <a:gd name="T66" fmla="*/ 4846 w 5920"/>
              <a:gd name="T67" fmla="*/ 1883 h 2300"/>
              <a:gd name="T68" fmla="*/ 5735 w 5920"/>
              <a:gd name="T69" fmla="*/ 1885 h 2300"/>
              <a:gd name="T70" fmla="*/ 4897 w 5920"/>
              <a:gd name="T71" fmla="*/ 1885 h 2300"/>
              <a:gd name="T72" fmla="*/ 4897 w 5920"/>
              <a:gd name="T73" fmla="*/ 513 h 2300"/>
              <a:gd name="T74" fmla="*/ 5735 w 5920"/>
              <a:gd name="T75" fmla="*/ 513 h 2300"/>
              <a:gd name="T76" fmla="*/ 5735 w 5920"/>
              <a:gd name="T77" fmla="*/ 1885 h 2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920" h="2300">
                <a:moveTo>
                  <a:pt x="5758" y="0"/>
                </a:moveTo>
                <a:cubicBezTo>
                  <a:pt x="161" y="0"/>
                  <a:pt x="161" y="0"/>
                  <a:pt x="161" y="0"/>
                </a:cubicBezTo>
                <a:cubicBezTo>
                  <a:pt x="72" y="0"/>
                  <a:pt x="0" y="72"/>
                  <a:pt x="0" y="161"/>
                </a:cubicBezTo>
                <a:cubicBezTo>
                  <a:pt x="0" y="2138"/>
                  <a:pt x="0" y="2138"/>
                  <a:pt x="0" y="2138"/>
                </a:cubicBezTo>
                <a:cubicBezTo>
                  <a:pt x="0" y="2227"/>
                  <a:pt x="72" y="2300"/>
                  <a:pt x="161" y="2300"/>
                </a:cubicBezTo>
                <a:cubicBezTo>
                  <a:pt x="5758" y="2300"/>
                  <a:pt x="5758" y="2300"/>
                  <a:pt x="5758" y="2300"/>
                </a:cubicBezTo>
                <a:cubicBezTo>
                  <a:pt x="5847" y="2300"/>
                  <a:pt x="5920" y="2227"/>
                  <a:pt x="5920" y="2138"/>
                </a:cubicBezTo>
                <a:cubicBezTo>
                  <a:pt x="5920" y="161"/>
                  <a:pt x="5920" y="161"/>
                  <a:pt x="5920" y="161"/>
                </a:cubicBezTo>
                <a:cubicBezTo>
                  <a:pt x="5920" y="72"/>
                  <a:pt x="5847" y="0"/>
                  <a:pt x="5758" y="0"/>
                </a:cubicBezTo>
                <a:close/>
                <a:moveTo>
                  <a:pt x="1022" y="1883"/>
                </a:moveTo>
                <a:cubicBezTo>
                  <a:pt x="184" y="1883"/>
                  <a:pt x="184" y="1883"/>
                  <a:pt x="184" y="1883"/>
                </a:cubicBezTo>
                <a:cubicBezTo>
                  <a:pt x="184" y="510"/>
                  <a:pt x="184" y="510"/>
                  <a:pt x="184" y="510"/>
                </a:cubicBezTo>
                <a:cubicBezTo>
                  <a:pt x="1022" y="510"/>
                  <a:pt x="1022" y="510"/>
                  <a:pt x="1022" y="510"/>
                </a:cubicBezTo>
                <a:lnTo>
                  <a:pt x="1022" y="1883"/>
                </a:lnTo>
                <a:close/>
                <a:moveTo>
                  <a:pt x="1912" y="1885"/>
                </a:moveTo>
                <a:cubicBezTo>
                  <a:pt x="1073" y="1885"/>
                  <a:pt x="1073" y="1885"/>
                  <a:pt x="1073" y="1885"/>
                </a:cubicBezTo>
                <a:cubicBezTo>
                  <a:pt x="1073" y="513"/>
                  <a:pt x="1073" y="513"/>
                  <a:pt x="1073" y="513"/>
                </a:cubicBezTo>
                <a:cubicBezTo>
                  <a:pt x="1912" y="513"/>
                  <a:pt x="1912" y="513"/>
                  <a:pt x="1912" y="513"/>
                </a:cubicBezTo>
                <a:lnTo>
                  <a:pt x="1912" y="1885"/>
                </a:lnTo>
                <a:close/>
                <a:moveTo>
                  <a:pt x="2935" y="1883"/>
                </a:moveTo>
                <a:cubicBezTo>
                  <a:pt x="2097" y="1883"/>
                  <a:pt x="2097" y="1883"/>
                  <a:pt x="2097" y="1883"/>
                </a:cubicBezTo>
                <a:cubicBezTo>
                  <a:pt x="2097" y="510"/>
                  <a:pt x="2097" y="510"/>
                  <a:pt x="2097" y="510"/>
                </a:cubicBezTo>
                <a:cubicBezTo>
                  <a:pt x="2935" y="510"/>
                  <a:pt x="2935" y="510"/>
                  <a:pt x="2935" y="510"/>
                </a:cubicBezTo>
                <a:lnTo>
                  <a:pt x="2935" y="1883"/>
                </a:lnTo>
                <a:close/>
                <a:moveTo>
                  <a:pt x="3824" y="1885"/>
                </a:moveTo>
                <a:cubicBezTo>
                  <a:pt x="2985" y="1885"/>
                  <a:pt x="2985" y="1885"/>
                  <a:pt x="2985" y="1885"/>
                </a:cubicBezTo>
                <a:cubicBezTo>
                  <a:pt x="2985" y="513"/>
                  <a:pt x="2985" y="513"/>
                  <a:pt x="2985" y="513"/>
                </a:cubicBezTo>
                <a:cubicBezTo>
                  <a:pt x="3824" y="513"/>
                  <a:pt x="3824" y="513"/>
                  <a:pt x="3824" y="513"/>
                </a:cubicBezTo>
                <a:lnTo>
                  <a:pt x="3824" y="1885"/>
                </a:lnTo>
                <a:close/>
                <a:moveTo>
                  <a:pt x="4846" y="1883"/>
                </a:moveTo>
                <a:cubicBezTo>
                  <a:pt x="4007" y="1883"/>
                  <a:pt x="4007" y="1883"/>
                  <a:pt x="4007" y="1883"/>
                </a:cubicBezTo>
                <a:cubicBezTo>
                  <a:pt x="4007" y="510"/>
                  <a:pt x="4007" y="510"/>
                  <a:pt x="4007" y="510"/>
                </a:cubicBezTo>
                <a:cubicBezTo>
                  <a:pt x="4846" y="510"/>
                  <a:pt x="4846" y="510"/>
                  <a:pt x="4846" y="510"/>
                </a:cubicBezTo>
                <a:lnTo>
                  <a:pt x="4846" y="1883"/>
                </a:lnTo>
                <a:close/>
                <a:moveTo>
                  <a:pt x="5735" y="1885"/>
                </a:moveTo>
                <a:cubicBezTo>
                  <a:pt x="4897" y="1885"/>
                  <a:pt x="4897" y="1885"/>
                  <a:pt x="4897" y="1885"/>
                </a:cubicBezTo>
                <a:cubicBezTo>
                  <a:pt x="4897" y="513"/>
                  <a:pt x="4897" y="513"/>
                  <a:pt x="4897" y="513"/>
                </a:cubicBezTo>
                <a:cubicBezTo>
                  <a:pt x="5735" y="513"/>
                  <a:pt x="5735" y="513"/>
                  <a:pt x="5735" y="513"/>
                </a:cubicBezTo>
                <a:lnTo>
                  <a:pt x="5735" y="1885"/>
                </a:ln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tint val="73725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32323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03" name="Text Box 259"/>
          <p:cNvSpPr txBox="1">
            <a:spLocks noChangeArrowheads="1"/>
          </p:cNvSpPr>
          <p:nvPr/>
        </p:nvSpPr>
        <p:spPr bwMode="auto">
          <a:xfrm>
            <a:off x="1158875" y="4733925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Hours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7604" name="Text Box 260"/>
          <p:cNvSpPr txBox="1">
            <a:spLocks noChangeArrowheads="1"/>
          </p:cNvSpPr>
          <p:nvPr/>
        </p:nvSpPr>
        <p:spPr bwMode="auto">
          <a:xfrm>
            <a:off x="3824288" y="4733925"/>
            <a:ext cx="149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Minutes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7605" name="Text Box 261"/>
          <p:cNvSpPr txBox="1">
            <a:spLocks noChangeArrowheads="1"/>
          </p:cNvSpPr>
          <p:nvPr/>
        </p:nvSpPr>
        <p:spPr bwMode="auto">
          <a:xfrm>
            <a:off x="6486525" y="4733925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Seconds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7607" name="AutoShape 263"/>
          <p:cNvSpPr>
            <a:spLocks noChangeArrowheads="1"/>
          </p:cNvSpPr>
          <p:nvPr/>
        </p:nvSpPr>
        <p:spPr bwMode="auto">
          <a:xfrm rot="16200000">
            <a:off x="-913606" y="3472656"/>
            <a:ext cx="3151188" cy="377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14000"/>
                </a:schemeClr>
              </a:gs>
              <a:gs pos="100000">
                <a:schemeClr val="bg1">
                  <a:gamma/>
                  <a:tint val="43529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08" name="AutoShape 264"/>
          <p:cNvSpPr>
            <a:spLocks noChangeArrowheads="1"/>
          </p:cNvSpPr>
          <p:nvPr/>
        </p:nvSpPr>
        <p:spPr bwMode="auto">
          <a:xfrm>
            <a:off x="473075" y="2085975"/>
            <a:ext cx="8197850" cy="377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14000"/>
                </a:schemeClr>
              </a:gs>
              <a:gs pos="100000">
                <a:schemeClr val="bg1">
                  <a:gamma/>
                  <a:tint val="43529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09" name="Group 265"/>
          <p:cNvGrpSpPr>
            <a:grpSpLocks/>
          </p:cNvGrpSpPr>
          <p:nvPr/>
        </p:nvGrpSpPr>
        <p:grpSpPr bwMode="auto">
          <a:xfrm>
            <a:off x="3162300" y="3373438"/>
            <a:ext cx="120650" cy="693737"/>
            <a:chOff x="1939" y="2444"/>
            <a:chExt cx="81" cy="463"/>
          </a:xfrm>
        </p:grpSpPr>
        <p:sp>
          <p:nvSpPr>
            <p:cNvPr id="57610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11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12" name="Group 268"/>
          <p:cNvGrpSpPr>
            <a:grpSpLocks/>
          </p:cNvGrpSpPr>
          <p:nvPr/>
        </p:nvGrpSpPr>
        <p:grpSpPr bwMode="auto">
          <a:xfrm>
            <a:off x="5843588" y="3373438"/>
            <a:ext cx="120650" cy="693737"/>
            <a:chOff x="1939" y="2444"/>
            <a:chExt cx="81" cy="463"/>
          </a:xfrm>
        </p:grpSpPr>
        <p:sp>
          <p:nvSpPr>
            <p:cNvPr id="57613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14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15" name="Group 271"/>
          <p:cNvGrpSpPr>
            <a:grpSpLocks/>
          </p:cNvGrpSpPr>
          <p:nvPr/>
        </p:nvGrpSpPr>
        <p:grpSpPr bwMode="auto">
          <a:xfrm>
            <a:off x="706438" y="2768600"/>
            <a:ext cx="7731125" cy="1905000"/>
            <a:chOff x="445" y="1744"/>
            <a:chExt cx="4870" cy="1200"/>
          </a:xfrm>
        </p:grpSpPr>
        <p:grpSp>
          <p:nvGrpSpPr>
            <p:cNvPr id="57616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7617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7618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19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620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621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7622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7623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24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625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626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7627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7628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29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630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631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7632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7633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34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635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636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7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4" name="Text Box 262"/>
          <p:cNvSpPr txBox="1">
            <a:spLocks noChangeArrowheads="1"/>
          </p:cNvSpPr>
          <p:nvPr/>
        </p:nvSpPr>
        <p:spPr bwMode="auto">
          <a:xfrm>
            <a:off x="2257425" y="2139950"/>
            <a:ext cx="462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Activity Time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41099"/>
      </p:ext>
    </p:extLst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5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5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57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7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7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7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7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7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7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7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7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2" dur="500"/>
                                        <p:tgtEl>
                                          <p:spTgt spid="5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4" dur="500"/>
                                        <p:tgtEl>
                                          <p:spTgt spid="57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7" dur="500"/>
                                        <p:tgtEl>
                                          <p:spTgt spid="57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1" dur="500"/>
                                        <p:tgtEl>
                                          <p:spTgt spid="5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7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7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7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7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7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7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7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7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7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7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7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7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7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7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7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7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7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7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7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7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7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7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7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7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7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7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7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7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7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7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7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7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7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7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7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7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7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7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7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0" dur="500"/>
                                        <p:tgtEl>
                                          <p:spTgt spid="5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2" dur="500"/>
                                        <p:tgtEl>
                                          <p:spTgt spid="57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2" presetClass="entr" presetSubtype="1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6" dur="500"/>
                                        <p:tgtEl>
                                          <p:spTgt spid="5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8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0"/>
            <a:ext cx="9144000" cy="39338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9608"/>
                  <a:invGamma/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3819525"/>
            <a:ext cx="9144000" cy="3038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tint val="4392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3819525"/>
            <a:ext cx="9144000" cy="712788"/>
          </a:xfrm>
          <a:prstGeom prst="rect">
            <a:avLst/>
          </a:prstGeom>
          <a:gradFill rotWithShape="1">
            <a:gsLst>
              <a:gs pos="0">
                <a:schemeClr val="bg2">
                  <a:alpha val="91000"/>
                </a:schemeClr>
              </a:gs>
              <a:gs pos="100000">
                <a:schemeClr val="bg2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auto">
          <a:xfrm>
            <a:off x="506413" y="1595438"/>
            <a:ext cx="8132762" cy="533400"/>
          </a:xfrm>
          <a:custGeom>
            <a:avLst/>
            <a:gdLst>
              <a:gd name="T0" fmla="*/ 5365 w 5772"/>
              <a:gd name="T1" fmla="*/ 62 h 636"/>
              <a:gd name="T2" fmla="*/ 5359 w 5772"/>
              <a:gd name="T3" fmla="*/ 53 h 636"/>
              <a:gd name="T4" fmla="*/ 5358 w 5772"/>
              <a:gd name="T5" fmla="*/ 52 h 636"/>
              <a:gd name="T6" fmla="*/ 5354 w 5772"/>
              <a:gd name="T7" fmla="*/ 47 h 636"/>
              <a:gd name="T8" fmla="*/ 5325 w 5772"/>
              <a:gd name="T9" fmla="*/ 22 h 636"/>
              <a:gd name="T10" fmla="*/ 5319 w 5772"/>
              <a:gd name="T11" fmla="*/ 18 h 636"/>
              <a:gd name="T12" fmla="*/ 5313 w 5772"/>
              <a:gd name="T13" fmla="*/ 14 h 636"/>
              <a:gd name="T14" fmla="*/ 5305 w 5772"/>
              <a:gd name="T15" fmla="*/ 11 h 636"/>
              <a:gd name="T16" fmla="*/ 5291 w 5772"/>
              <a:gd name="T17" fmla="*/ 6 h 636"/>
              <a:gd name="T18" fmla="*/ 5283 w 5772"/>
              <a:gd name="T19" fmla="*/ 4 h 636"/>
              <a:gd name="T20" fmla="*/ 5276 w 5772"/>
              <a:gd name="T21" fmla="*/ 2 h 636"/>
              <a:gd name="T22" fmla="*/ 5269 w 5772"/>
              <a:gd name="T23" fmla="*/ 1 h 636"/>
              <a:gd name="T24" fmla="*/ 5261 w 5772"/>
              <a:gd name="T25" fmla="*/ 0 h 636"/>
              <a:gd name="T26" fmla="*/ 5251 w 5772"/>
              <a:gd name="T27" fmla="*/ 0 h 636"/>
              <a:gd name="T28" fmla="*/ 521 w 5772"/>
              <a:gd name="T29" fmla="*/ 0 h 636"/>
              <a:gd name="T30" fmla="*/ 511 w 5772"/>
              <a:gd name="T31" fmla="*/ 0 h 636"/>
              <a:gd name="T32" fmla="*/ 503 w 5772"/>
              <a:gd name="T33" fmla="*/ 1 h 636"/>
              <a:gd name="T34" fmla="*/ 496 w 5772"/>
              <a:gd name="T35" fmla="*/ 2 h 636"/>
              <a:gd name="T36" fmla="*/ 489 w 5772"/>
              <a:gd name="T37" fmla="*/ 4 h 636"/>
              <a:gd name="T38" fmla="*/ 482 w 5772"/>
              <a:gd name="T39" fmla="*/ 6 h 636"/>
              <a:gd name="T40" fmla="*/ 467 w 5772"/>
              <a:gd name="T41" fmla="*/ 11 h 636"/>
              <a:gd name="T42" fmla="*/ 460 w 5772"/>
              <a:gd name="T43" fmla="*/ 14 h 636"/>
              <a:gd name="T44" fmla="*/ 453 w 5772"/>
              <a:gd name="T45" fmla="*/ 18 h 636"/>
              <a:gd name="T46" fmla="*/ 447 w 5772"/>
              <a:gd name="T47" fmla="*/ 22 h 636"/>
              <a:gd name="T48" fmla="*/ 441 w 5772"/>
              <a:gd name="T49" fmla="*/ 26 h 636"/>
              <a:gd name="T50" fmla="*/ 424 w 5772"/>
              <a:gd name="T51" fmla="*/ 41 h 636"/>
              <a:gd name="T52" fmla="*/ 419 w 5772"/>
              <a:gd name="T53" fmla="*/ 47 h 636"/>
              <a:gd name="T54" fmla="*/ 414 w 5772"/>
              <a:gd name="T55" fmla="*/ 52 h 636"/>
              <a:gd name="T56" fmla="*/ 414 w 5772"/>
              <a:gd name="T57" fmla="*/ 53 h 636"/>
              <a:gd name="T58" fmla="*/ 407 w 5772"/>
              <a:gd name="T59" fmla="*/ 62 h 636"/>
              <a:gd name="T60" fmla="*/ 0 w 5772"/>
              <a:gd name="T61" fmla="*/ 636 h 636"/>
              <a:gd name="T62" fmla="*/ 385 w 5772"/>
              <a:gd name="T63" fmla="*/ 582 h 636"/>
              <a:gd name="T64" fmla="*/ 385 w 5772"/>
              <a:gd name="T65" fmla="*/ 582 h 636"/>
              <a:gd name="T66" fmla="*/ 5653 w 5772"/>
              <a:gd name="T67" fmla="*/ 582 h 636"/>
              <a:gd name="T68" fmla="*/ 5365 w 5772"/>
              <a:gd name="T69" fmla="*/ 62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2" h="636">
                <a:moveTo>
                  <a:pt x="5365" y="62"/>
                </a:moveTo>
                <a:cubicBezTo>
                  <a:pt x="5365" y="62"/>
                  <a:pt x="5365" y="62"/>
                  <a:pt x="5365" y="62"/>
                </a:cubicBezTo>
                <a:cubicBezTo>
                  <a:pt x="5363" y="59"/>
                  <a:pt x="5361" y="56"/>
                  <a:pt x="5359" y="53"/>
                </a:cubicBezTo>
                <a:cubicBezTo>
                  <a:pt x="5359" y="53"/>
                  <a:pt x="5359" y="53"/>
                  <a:pt x="5359" y="53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7" y="50"/>
                  <a:pt x="5355" y="49"/>
                  <a:pt x="5354" y="47"/>
                </a:cubicBezTo>
                <a:cubicBezTo>
                  <a:pt x="5354" y="47"/>
                  <a:pt x="5354" y="47"/>
                  <a:pt x="5354" y="46"/>
                </a:cubicBezTo>
                <a:cubicBezTo>
                  <a:pt x="5345" y="37"/>
                  <a:pt x="5336" y="29"/>
                  <a:pt x="5325" y="22"/>
                </a:cubicBezTo>
                <a:cubicBezTo>
                  <a:pt x="5325" y="22"/>
                  <a:pt x="5325" y="21"/>
                  <a:pt x="5324" y="21"/>
                </a:cubicBezTo>
                <a:cubicBezTo>
                  <a:pt x="5323" y="20"/>
                  <a:pt x="5321" y="19"/>
                  <a:pt x="5319" y="18"/>
                </a:cubicBezTo>
                <a:cubicBezTo>
                  <a:pt x="5319" y="18"/>
                  <a:pt x="5318" y="18"/>
                  <a:pt x="5318" y="17"/>
                </a:cubicBezTo>
                <a:cubicBezTo>
                  <a:pt x="5316" y="16"/>
                  <a:pt x="5314" y="15"/>
                  <a:pt x="5313" y="14"/>
                </a:cubicBezTo>
                <a:cubicBezTo>
                  <a:pt x="5312" y="14"/>
                  <a:pt x="5312" y="14"/>
                  <a:pt x="5311" y="14"/>
                </a:cubicBezTo>
                <a:cubicBezTo>
                  <a:pt x="5309" y="13"/>
                  <a:pt x="5307" y="12"/>
                  <a:pt x="5305" y="11"/>
                </a:cubicBezTo>
                <a:cubicBezTo>
                  <a:pt x="5305" y="11"/>
                  <a:pt x="5305" y="11"/>
                  <a:pt x="5305" y="11"/>
                </a:cubicBezTo>
                <a:cubicBezTo>
                  <a:pt x="5300" y="9"/>
                  <a:pt x="5295" y="7"/>
                  <a:pt x="5291" y="6"/>
                </a:cubicBezTo>
                <a:cubicBezTo>
                  <a:pt x="5290" y="5"/>
                  <a:pt x="5289" y="5"/>
                  <a:pt x="5289" y="5"/>
                </a:cubicBezTo>
                <a:cubicBezTo>
                  <a:pt x="5287" y="5"/>
                  <a:pt x="5285" y="4"/>
                  <a:pt x="5283" y="4"/>
                </a:cubicBezTo>
                <a:cubicBezTo>
                  <a:pt x="5283" y="3"/>
                  <a:pt x="5282" y="3"/>
                  <a:pt x="5281" y="3"/>
                </a:cubicBezTo>
                <a:cubicBezTo>
                  <a:pt x="5279" y="3"/>
                  <a:pt x="5278" y="2"/>
                  <a:pt x="5276" y="2"/>
                </a:cubicBezTo>
                <a:cubicBezTo>
                  <a:pt x="5275" y="2"/>
                  <a:pt x="5274" y="2"/>
                  <a:pt x="5274" y="2"/>
                </a:cubicBezTo>
                <a:cubicBezTo>
                  <a:pt x="5272" y="1"/>
                  <a:pt x="5270" y="1"/>
                  <a:pt x="5269" y="1"/>
                </a:cubicBezTo>
                <a:cubicBezTo>
                  <a:pt x="5268" y="1"/>
                  <a:pt x="5267" y="1"/>
                  <a:pt x="5266" y="0"/>
                </a:cubicBezTo>
                <a:cubicBezTo>
                  <a:pt x="5264" y="0"/>
                  <a:pt x="5263" y="0"/>
                  <a:pt x="5261" y="0"/>
                </a:cubicBezTo>
                <a:cubicBezTo>
                  <a:pt x="5260" y="0"/>
                  <a:pt x="5259" y="0"/>
                  <a:pt x="5259" y="0"/>
                </a:cubicBezTo>
                <a:cubicBezTo>
                  <a:pt x="5256" y="0"/>
                  <a:pt x="5253" y="0"/>
                  <a:pt x="5251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19" y="0"/>
                  <a:pt x="516" y="0"/>
                  <a:pt x="514" y="0"/>
                </a:cubicBezTo>
                <a:cubicBezTo>
                  <a:pt x="513" y="0"/>
                  <a:pt x="512" y="0"/>
                  <a:pt x="511" y="0"/>
                </a:cubicBezTo>
                <a:cubicBezTo>
                  <a:pt x="510" y="0"/>
                  <a:pt x="508" y="0"/>
                  <a:pt x="506" y="0"/>
                </a:cubicBezTo>
                <a:cubicBezTo>
                  <a:pt x="505" y="1"/>
                  <a:pt x="504" y="1"/>
                  <a:pt x="503" y="1"/>
                </a:cubicBezTo>
                <a:cubicBezTo>
                  <a:pt x="502" y="1"/>
                  <a:pt x="500" y="1"/>
                  <a:pt x="499" y="2"/>
                </a:cubicBezTo>
                <a:cubicBezTo>
                  <a:pt x="498" y="2"/>
                  <a:pt x="497" y="2"/>
                  <a:pt x="496" y="2"/>
                </a:cubicBezTo>
                <a:cubicBezTo>
                  <a:pt x="494" y="2"/>
                  <a:pt x="493" y="3"/>
                  <a:pt x="491" y="3"/>
                </a:cubicBezTo>
                <a:cubicBezTo>
                  <a:pt x="491" y="3"/>
                  <a:pt x="490" y="3"/>
                  <a:pt x="489" y="4"/>
                </a:cubicBezTo>
                <a:cubicBezTo>
                  <a:pt x="487" y="4"/>
                  <a:pt x="485" y="4"/>
                  <a:pt x="484" y="5"/>
                </a:cubicBezTo>
                <a:cubicBezTo>
                  <a:pt x="483" y="5"/>
                  <a:pt x="482" y="5"/>
                  <a:pt x="482" y="6"/>
                </a:cubicBezTo>
                <a:cubicBezTo>
                  <a:pt x="477" y="7"/>
                  <a:pt x="472" y="9"/>
                  <a:pt x="468" y="11"/>
                </a:cubicBezTo>
                <a:cubicBezTo>
                  <a:pt x="467" y="11"/>
                  <a:pt x="467" y="11"/>
                  <a:pt x="467" y="11"/>
                </a:cubicBezTo>
                <a:cubicBezTo>
                  <a:pt x="465" y="12"/>
                  <a:pt x="463" y="13"/>
                  <a:pt x="461" y="14"/>
                </a:cubicBezTo>
                <a:cubicBezTo>
                  <a:pt x="461" y="14"/>
                  <a:pt x="460" y="14"/>
                  <a:pt x="460" y="14"/>
                </a:cubicBezTo>
                <a:cubicBezTo>
                  <a:pt x="458" y="15"/>
                  <a:pt x="456" y="16"/>
                  <a:pt x="455" y="17"/>
                </a:cubicBezTo>
                <a:cubicBezTo>
                  <a:pt x="454" y="18"/>
                  <a:pt x="454" y="18"/>
                  <a:pt x="453" y="18"/>
                </a:cubicBezTo>
                <a:cubicBezTo>
                  <a:pt x="451" y="19"/>
                  <a:pt x="450" y="20"/>
                  <a:pt x="448" y="21"/>
                </a:cubicBezTo>
                <a:cubicBezTo>
                  <a:pt x="448" y="21"/>
                  <a:pt x="447" y="22"/>
                  <a:pt x="447" y="22"/>
                </a:cubicBezTo>
                <a:cubicBezTo>
                  <a:pt x="445" y="23"/>
                  <a:pt x="443" y="24"/>
                  <a:pt x="441" y="26"/>
                </a:cubicBezTo>
                <a:cubicBezTo>
                  <a:pt x="441" y="26"/>
                  <a:pt x="441" y="26"/>
                  <a:pt x="441" y="26"/>
                </a:cubicBezTo>
                <a:cubicBezTo>
                  <a:pt x="435" y="30"/>
                  <a:pt x="429" y="35"/>
                  <a:pt x="424" y="41"/>
                </a:cubicBezTo>
                <a:cubicBezTo>
                  <a:pt x="424" y="41"/>
                  <a:pt x="424" y="41"/>
                  <a:pt x="424" y="41"/>
                </a:cubicBezTo>
                <a:cubicBezTo>
                  <a:pt x="422" y="43"/>
                  <a:pt x="420" y="45"/>
                  <a:pt x="419" y="46"/>
                </a:cubicBezTo>
                <a:cubicBezTo>
                  <a:pt x="419" y="47"/>
                  <a:pt x="419" y="47"/>
                  <a:pt x="419" y="47"/>
                </a:cubicBezTo>
                <a:cubicBezTo>
                  <a:pt x="417" y="49"/>
                  <a:pt x="415" y="50"/>
                  <a:pt x="414" y="52"/>
                </a:cubicBezTo>
                <a:cubicBezTo>
                  <a:pt x="414" y="52"/>
                  <a:pt x="414" y="52"/>
                  <a:pt x="414" y="52"/>
                </a:cubicBezTo>
                <a:cubicBezTo>
                  <a:pt x="414" y="52"/>
                  <a:pt x="414" y="52"/>
                  <a:pt x="414" y="52"/>
                </a:cubicBezTo>
                <a:cubicBezTo>
                  <a:pt x="414" y="53"/>
                  <a:pt x="414" y="53"/>
                  <a:pt x="414" y="53"/>
                </a:cubicBezTo>
                <a:cubicBezTo>
                  <a:pt x="414" y="53"/>
                  <a:pt x="414" y="53"/>
                  <a:pt x="414" y="53"/>
                </a:cubicBezTo>
                <a:cubicBezTo>
                  <a:pt x="411" y="56"/>
                  <a:pt x="409" y="59"/>
                  <a:pt x="407" y="62"/>
                </a:cubicBezTo>
                <a:cubicBezTo>
                  <a:pt x="407" y="62"/>
                  <a:pt x="407" y="62"/>
                  <a:pt x="407" y="62"/>
                </a:cubicBezTo>
                <a:cubicBezTo>
                  <a:pt x="0" y="636"/>
                  <a:pt x="0" y="636"/>
                  <a:pt x="0" y="636"/>
                </a:cubicBezTo>
                <a:cubicBezTo>
                  <a:pt x="29" y="603"/>
                  <a:pt x="72" y="582"/>
                  <a:pt x="120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5387" y="582"/>
                  <a:pt x="5387" y="582"/>
                  <a:pt x="5387" y="582"/>
                </a:cubicBezTo>
                <a:cubicBezTo>
                  <a:pt x="5653" y="582"/>
                  <a:pt x="5653" y="582"/>
                  <a:pt x="5653" y="582"/>
                </a:cubicBezTo>
                <a:cubicBezTo>
                  <a:pt x="5700" y="582"/>
                  <a:pt x="5743" y="603"/>
                  <a:pt x="5772" y="636"/>
                </a:cubicBezTo>
                <a:lnTo>
                  <a:pt x="5365" y="62"/>
                </a:lnTo>
                <a:close/>
              </a:path>
            </a:pathLst>
          </a:custGeom>
          <a:solidFill>
            <a:srgbClr val="5151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 flipV="1">
            <a:off x="0" y="3429000"/>
            <a:ext cx="9144000" cy="398463"/>
          </a:xfrm>
          <a:prstGeom prst="rect">
            <a:avLst/>
          </a:prstGeom>
          <a:gradFill rotWithShape="1">
            <a:gsLst>
              <a:gs pos="0">
                <a:srgbClr val="C0C0C0">
                  <a:alpha val="91000"/>
                </a:srgbClr>
              </a:gs>
              <a:gs pos="100000">
                <a:srgbClr val="C0C0C0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447675" y="2051050"/>
            <a:ext cx="8248650" cy="3205163"/>
          </a:xfrm>
          <a:prstGeom prst="roundRect">
            <a:avLst>
              <a:gd name="adj" fmla="val 7014"/>
            </a:avLst>
          </a:prstGeom>
          <a:gradFill rotWithShape="1">
            <a:gsLst>
              <a:gs pos="0">
                <a:schemeClr val="tx2">
                  <a:gamma/>
                  <a:tint val="73725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32323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58377" name="Group 9"/>
          <p:cNvGrpSpPr>
            <a:grpSpLocks/>
          </p:cNvGrpSpPr>
          <p:nvPr/>
        </p:nvGrpSpPr>
        <p:grpSpPr bwMode="auto">
          <a:xfrm>
            <a:off x="703263" y="2762250"/>
            <a:ext cx="1168400" cy="1912938"/>
            <a:chOff x="275" y="2008"/>
            <a:chExt cx="795" cy="1276"/>
          </a:xfrm>
        </p:grpSpPr>
        <p:sp>
          <p:nvSpPr>
            <p:cNvPr id="58378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79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80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81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8382" name="Group 14"/>
          <p:cNvGrpSpPr>
            <a:grpSpLocks/>
          </p:cNvGrpSpPr>
          <p:nvPr/>
        </p:nvGrpSpPr>
        <p:grpSpPr bwMode="auto">
          <a:xfrm>
            <a:off x="1943100" y="2765425"/>
            <a:ext cx="1168400" cy="1912938"/>
            <a:chOff x="275" y="2008"/>
            <a:chExt cx="795" cy="1276"/>
          </a:xfrm>
        </p:grpSpPr>
        <p:sp>
          <p:nvSpPr>
            <p:cNvPr id="58383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84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85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86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8387" name="Group 19"/>
          <p:cNvGrpSpPr>
            <a:grpSpLocks/>
          </p:cNvGrpSpPr>
          <p:nvPr/>
        </p:nvGrpSpPr>
        <p:grpSpPr bwMode="auto">
          <a:xfrm>
            <a:off x="3368675" y="2762250"/>
            <a:ext cx="1168400" cy="1912938"/>
            <a:chOff x="275" y="2008"/>
            <a:chExt cx="795" cy="1276"/>
          </a:xfrm>
        </p:grpSpPr>
        <p:sp>
          <p:nvSpPr>
            <p:cNvPr id="58388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89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90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91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8392" name="Group 24"/>
          <p:cNvGrpSpPr>
            <a:grpSpLocks/>
          </p:cNvGrpSpPr>
          <p:nvPr/>
        </p:nvGrpSpPr>
        <p:grpSpPr bwMode="auto">
          <a:xfrm>
            <a:off x="4606925" y="2765425"/>
            <a:ext cx="1168400" cy="1912938"/>
            <a:chOff x="275" y="2008"/>
            <a:chExt cx="795" cy="1276"/>
          </a:xfrm>
        </p:grpSpPr>
        <p:sp>
          <p:nvSpPr>
            <p:cNvPr id="58393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94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95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96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8397" name="Group 29"/>
          <p:cNvGrpSpPr>
            <a:grpSpLocks/>
          </p:cNvGrpSpPr>
          <p:nvPr/>
        </p:nvGrpSpPr>
        <p:grpSpPr bwMode="auto">
          <a:xfrm>
            <a:off x="6030913" y="2762250"/>
            <a:ext cx="1168400" cy="1912938"/>
            <a:chOff x="275" y="2008"/>
            <a:chExt cx="795" cy="1276"/>
          </a:xfrm>
        </p:grpSpPr>
        <p:sp>
          <p:nvSpPr>
            <p:cNvPr id="5839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39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40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840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sp>
        <p:nvSpPr>
          <p:cNvPr id="58402" name="AutoShape 34"/>
          <p:cNvSpPr>
            <a:spLocks noChangeArrowheads="1"/>
          </p:cNvSpPr>
          <p:nvPr/>
        </p:nvSpPr>
        <p:spPr bwMode="auto">
          <a:xfrm>
            <a:off x="7270750" y="2765425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7270750" y="2765425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7270750" y="4449763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>
            <a:off x="7270750" y="2765425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8406" name="AutoShape 38"/>
          <p:cNvSpPr>
            <a:spLocks noChangeArrowheads="1"/>
          </p:cNvSpPr>
          <p:nvPr/>
        </p:nvSpPr>
        <p:spPr bwMode="auto">
          <a:xfrm flipV="1">
            <a:off x="447675" y="5267325"/>
            <a:ext cx="8248650" cy="1077913"/>
          </a:xfrm>
          <a:prstGeom prst="roundRect">
            <a:avLst>
              <a:gd name="adj" fmla="val 22824"/>
            </a:avLst>
          </a:prstGeom>
          <a:gradFill rotWithShape="1">
            <a:gsLst>
              <a:gs pos="0">
                <a:schemeClr val="tx2">
                  <a:gamma/>
                  <a:tint val="73725"/>
                  <a:invGamma/>
                  <a:alpha val="0"/>
                </a:schemeClr>
              </a:gs>
              <a:gs pos="100000">
                <a:schemeClr val="tx2">
                  <a:alpha val="16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/>
          </a:p>
        </p:txBody>
      </p:sp>
      <p:grpSp>
        <p:nvGrpSpPr>
          <p:cNvPr id="58407" name="Group 3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08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9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410" name="Group 4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11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2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8413" name="Group 45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8414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5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416" name="Group 48"/>
          <p:cNvGrpSpPr>
            <a:grpSpLocks/>
          </p:cNvGrpSpPr>
          <p:nvPr/>
        </p:nvGrpSpPr>
        <p:grpSpPr bwMode="auto">
          <a:xfrm>
            <a:off x="1943100" y="2982913"/>
            <a:ext cx="1168400" cy="1473200"/>
            <a:chOff x="4580" y="1878"/>
            <a:chExt cx="736" cy="928"/>
          </a:xfrm>
        </p:grpSpPr>
        <p:sp>
          <p:nvSpPr>
            <p:cNvPr id="58417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8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419" name="Group 51"/>
          <p:cNvGrpSpPr>
            <a:grpSpLocks/>
          </p:cNvGrpSpPr>
          <p:nvPr/>
        </p:nvGrpSpPr>
        <p:grpSpPr bwMode="auto">
          <a:xfrm>
            <a:off x="703263" y="2982913"/>
            <a:ext cx="1168400" cy="1473200"/>
            <a:chOff x="4580" y="1878"/>
            <a:chExt cx="736" cy="928"/>
          </a:xfrm>
        </p:grpSpPr>
        <p:sp>
          <p:nvSpPr>
            <p:cNvPr id="58420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1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422" name="Group 54"/>
          <p:cNvGrpSpPr>
            <a:grpSpLocks/>
          </p:cNvGrpSpPr>
          <p:nvPr/>
        </p:nvGrpSpPr>
        <p:grpSpPr bwMode="auto">
          <a:xfrm>
            <a:off x="4606925" y="2984500"/>
            <a:ext cx="1168400" cy="1473200"/>
            <a:chOff x="4580" y="1878"/>
            <a:chExt cx="736" cy="928"/>
          </a:xfrm>
        </p:grpSpPr>
        <p:sp>
          <p:nvSpPr>
            <p:cNvPr id="58423" name="Rectangle 5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4" name="Text Box 5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425" name="Group 5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2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8428" name="Group 6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2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8431" name="Group 6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3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8434" name="Group 6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3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8437" name="Group 6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3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8440" name="Group 7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4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8443" name="Group 7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4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446" name="Group 7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4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449" name="Group 81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845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8452" name="Group 84"/>
          <p:cNvGrpSpPr>
            <a:grpSpLocks/>
          </p:cNvGrpSpPr>
          <p:nvPr/>
        </p:nvGrpSpPr>
        <p:grpSpPr bwMode="auto">
          <a:xfrm>
            <a:off x="4606925" y="2984500"/>
            <a:ext cx="1168400" cy="1473200"/>
            <a:chOff x="4580" y="1878"/>
            <a:chExt cx="736" cy="928"/>
          </a:xfrm>
        </p:grpSpPr>
        <p:sp>
          <p:nvSpPr>
            <p:cNvPr id="58453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4" name="Text Box 8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455" name="Group 87"/>
          <p:cNvGrpSpPr>
            <a:grpSpLocks/>
          </p:cNvGrpSpPr>
          <p:nvPr/>
        </p:nvGrpSpPr>
        <p:grpSpPr bwMode="auto">
          <a:xfrm>
            <a:off x="3368675" y="2981325"/>
            <a:ext cx="1168400" cy="1473200"/>
            <a:chOff x="4580" y="1878"/>
            <a:chExt cx="736" cy="928"/>
          </a:xfrm>
        </p:grpSpPr>
        <p:sp>
          <p:nvSpPr>
            <p:cNvPr id="58456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7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458" name="Group 9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59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0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461" name="Group 93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8462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3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8464" name="Group 9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65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6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8467" name="Group 9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68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9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8470" name="Group 10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71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8473" name="Group 10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74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8476" name="Group 10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77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8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8479" name="Group 11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80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81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8482" name="Group 11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83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84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8485" name="Group 11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86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87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488" name="Group 12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89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90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491" name="Group 12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92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93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494" name="Group 126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8495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96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8497" name="Group 12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498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99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8500" name="Group 13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01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02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8503" name="Group 13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04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05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8506" name="Group 13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07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08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8509" name="Group 14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10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11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8512" name="Group 14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13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14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8515" name="Group 14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16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17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8518" name="Group 15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19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20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521" name="Group 15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22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23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524" name="Group 15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25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26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527" name="Group 15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28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29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8530" name="Group 16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31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32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8533" name="Group 16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34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35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8536" name="Group 16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37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38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8539" name="Group 17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40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41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8542" name="Group 17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43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44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8545" name="Group 17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46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47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8548" name="Group 18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49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50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551" name="Group 18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52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53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554" name="Group 18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55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56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557" name="Group 189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8558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59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560" name="Group 192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8561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62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563" name="Group 19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64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65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8566" name="Group 19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67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68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8569" name="Group 20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70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71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8572" name="Group 20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73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74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8575" name="Group 20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76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77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8578" name="Group 21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79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80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8581" name="Group 21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82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83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8584" name="Group 21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85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86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587" name="Group 21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88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89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590" name="Group 22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91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92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593" name="Group 22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94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95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8596" name="Group 22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597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98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8599" name="Group 23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00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01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8602" name="Group 23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03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04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8605" name="Group 23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06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07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8608" name="Group 24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09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10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8611" name="Group 24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12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13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8614" name="Group 24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15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16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8617" name="Group 24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18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19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8620" name="Group 25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8621" name="Rectangle 25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22" name="Text Box 25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8623" name="Group 255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8624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25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sp>
        <p:nvSpPr>
          <p:cNvPr id="58626" name="Freeform 258"/>
          <p:cNvSpPr>
            <a:spLocks noEditPoints="1"/>
          </p:cNvSpPr>
          <p:nvPr/>
        </p:nvSpPr>
        <p:spPr bwMode="auto">
          <a:xfrm>
            <a:off x="447675" y="2051050"/>
            <a:ext cx="8248650" cy="3205163"/>
          </a:xfrm>
          <a:custGeom>
            <a:avLst/>
            <a:gdLst>
              <a:gd name="T0" fmla="*/ 5758 w 5920"/>
              <a:gd name="T1" fmla="*/ 0 h 2300"/>
              <a:gd name="T2" fmla="*/ 161 w 5920"/>
              <a:gd name="T3" fmla="*/ 0 h 2300"/>
              <a:gd name="T4" fmla="*/ 0 w 5920"/>
              <a:gd name="T5" fmla="*/ 161 h 2300"/>
              <a:gd name="T6" fmla="*/ 0 w 5920"/>
              <a:gd name="T7" fmla="*/ 2138 h 2300"/>
              <a:gd name="T8" fmla="*/ 161 w 5920"/>
              <a:gd name="T9" fmla="*/ 2300 h 2300"/>
              <a:gd name="T10" fmla="*/ 5758 w 5920"/>
              <a:gd name="T11" fmla="*/ 2300 h 2300"/>
              <a:gd name="T12" fmla="*/ 5920 w 5920"/>
              <a:gd name="T13" fmla="*/ 2138 h 2300"/>
              <a:gd name="T14" fmla="*/ 5920 w 5920"/>
              <a:gd name="T15" fmla="*/ 161 h 2300"/>
              <a:gd name="T16" fmla="*/ 5758 w 5920"/>
              <a:gd name="T17" fmla="*/ 0 h 2300"/>
              <a:gd name="T18" fmla="*/ 1022 w 5920"/>
              <a:gd name="T19" fmla="*/ 1883 h 2300"/>
              <a:gd name="T20" fmla="*/ 184 w 5920"/>
              <a:gd name="T21" fmla="*/ 1883 h 2300"/>
              <a:gd name="T22" fmla="*/ 184 w 5920"/>
              <a:gd name="T23" fmla="*/ 510 h 2300"/>
              <a:gd name="T24" fmla="*/ 1022 w 5920"/>
              <a:gd name="T25" fmla="*/ 510 h 2300"/>
              <a:gd name="T26" fmla="*/ 1022 w 5920"/>
              <a:gd name="T27" fmla="*/ 1883 h 2300"/>
              <a:gd name="T28" fmla="*/ 1912 w 5920"/>
              <a:gd name="T29" fmla="*/ 1885 h 2300"/>
              <a:gd name="T30" fmla="*/ 1073 w 5920"/>
              <a:gd name="T31" fmla="*/ 1885 h 2300"/>
              <a:gd name="T32" fmla="*/ 1073 w 5920"/>
              <a:gd name="T33" fmla="*/ 513 h 2300"/>
              <a:gd name="T34" fmla="*/ 1912 w 5920"/>
              <a:gd name="T35" fmla="*/ 513 h 2300"/>
              <a:gd name="T36" fmla="*/ 1912 w 5920"/>
              <a:gd name="T37" fmla="*/ 1885 h 2300"/>
              <a:gd name="T38" fmla="*/ 2935 w 5920"/>
              <a:gd name="T39" fmla="*/ 1883 h 2300"/>
              <a:gd name="T40" fmla="*/ 2097 w 5920"/>
              <a:gd name="T41" fmla="*/ 1883 h 2300"/>
              <a:gd name="T42" fmla="*/ 2097 w 5920"/>
              <a:gd name="T43" fmla="*/ 510 h 2300"/>
              <a:gd name="T44" fmla="*/ 2935 w 5920"/>
              <a:gd name="T45" fmla="*/ 510 h 2300"/>
              <a:gd name="T46" fmla="*/ 2935 w 5920"/>
              <a:gd name="T47" fmla="*/ 1883 h 2300"/>
              <a:gd name="T48" fmla="*/ 3824 w 5920"/>
              <a:gd name="T49" fmla="*/ 1885 h 2300"/>
              <a:gd name="T50" fmla="*/ 2985 w 5920"/>
              <a:gd name="T51" fmla="*/ 1885 h 2300"/>
              <a:gd name="T52" fmla="*/ 2985 w 5920"/>
              <a:gd name="T53" fmla="*/ 513 h 2300"/>
              <a:gd name="T54" fmla="*/ 3824 w 5920"/>
              <a:gd name="T55" fmla="*/ 513 h 2300"/>
              <a:gd name="T56" fmla="*/ 3824 w 5920"/>
              <a:gd name="T57" fmla="*/ 1885 h 2300"/>
              <a:gd name="T58" fmla="*/ 4846 w 5920"/>
              <a:gd name="T59" fmla="*/ 1883 h 2300"/>
              <a:gd name="T60" fmla="*/ 4007 w 5920"/>
              <a:gd name="T61" fmla="*/ 1883 h 2300"/>
              <a:gd name="T62" fmla="*/ 4007 w 5920"/>
              <a:gd name="T63" fmla="*/ 510 h 2300"/>
              <a:gd name="T64" fmla="*/ 4846 w 5920"/>
              <a:gd name="T65" fmla="*/ 510 h 2300"/>
              <a:gd name="T66" fmla="*/ 4846 w 5920"/>
              <a:gd name="T67" fmla="*/ 1883 h 2300"/>
              <a:gd name="T68" fmla="*/ 5735 w 5920"/>
              <a:gd name="T69" fmla="*/ 1885 h 2300"/>
              <a:gd name="T70" fmla="*/ 4897 w 5920"/>
              <a:gd name="T71" fmla="*/ 1885 h 2300"/>
              <a:gd name="T72" fmla="*/ 4897 w 5920"/>
              <a:gd name="T73" fmla="*/ 513 h 2300"/>
              <a:gd name="T74" fmla="*/ 5735 w 5920"/>
              <a:gd name="T75" fmla="*/ 513 h 2300"/>
              <a:gd name="T76" fmla="*/ 5735 w 5920"/>
              <a:gd name="T77" fmla="*/ 1885 h 2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920" h="2300">
                <a:moveTo>
                  <a:pt x="5758" y="0"/>
                </a:moveTo>
                <a:cubicBezTo>
                  <a:pt x="161" y="0"/>
                  <a:pt x="161" y="0"/>
                  <a:pt x="161" y="0"/>
                </a:cubicBezTo>
                <a:cubicBezTo>
                  <a:pt x="72" y="0"/>
                  <a:pt x="0" y="72"/>
                  <a:pt x="0" y="161"/>
                </a:cubicBezTo>
                <a:cubicBezTo>
                  <a:pt x="0" y="2138"/>
                  <a:pt x="0" y="2138"/>
                  <a:pt x="0" y="2138"/>
                </a:cubicBezTo>
                <a:cubicBezTo>
                  <a:pt x="0" y="2227"/>
                  <a:pt x="72" y="2300"/>
                  <a:pt x="161" y="2300"/>
                </a:cubicBezTo>
                <a:cubicBezTo>
                  <a:pt x="5758" y="2300"/>
                  <a:pt x="5758" y="2300"/>
                  <a:pt x="5758" y="2300"/>
                </a:cubicBezTo>
                <a:cubicBezTo>
                  <a:pt x="5847" y="2300"/>
                  <a:pt x="5920" y="2227"/>
                  <a:pt x="5920" y="2138"/>
                </a:cubicBezTo>
                <a:cubicBezTo>
                  <a:pt x="5920" y="161"/>
                  <a:pt x="5920" y="161"/>
                  <a:pt x="5920" y="161"/>
                </a:cubicBezTo>
                <a:cubicBezTo>
                  <a:pt x="5920" y="72"/>
                  <a:pt x="5847" y="0"/>
                  <a:pt x="5758" y="0"/>
                </a:cubicBezTo>
                <a:close/>
                <a:moveTo>
                  <a:pt x="1022" y="1883"/>
                </a:moveTo>
                <a:cubicBezTo>
                  <a:pt x="184" y="1883"/>
                  <a:pt x="184" y="1883"/>
                  <a:pt x="184" y="1883"/>
                </a:cubicBezTo>
                <a:cubicBezTo>
                  <a:pt x="184" y="510"/>
                  <a:pt x="184" y="510"/>
                  <a:pt x="184" y="510"/>
                </a:cubicBezTo>
                <a:cubicBezTo>
                  <a:pt x="1022" y="510"/>
                  <a:pt x="1022" y="510"/>
                  <a:pt x="1022" y="510"/>
                </a:cubicBezTo>
                <a:lnTo>
                  <a:pt x="1022" y="1883"/>
                </a:lnTo>
                <a:close/>
                <a:moveTo>
                  <a:pt x="1912" y="1885"/>
                </a:moveTo>
                <a:cubicBezTo>
                  <a:pt x="1073" y="1885"/>
                  <a:pt x="1073" y="1885"/>
                  <a:pt x="1073" y="1885"/>
                </a:cubicBezTo>
                <a:cubicBezTo>
                  <a:pt x="1073" y="513"/>
                  <a:pt x="1073" y="513"/>
                  <a:pt x="1073" y="513"/>
                </a:cubicBezTo>
                <a:cubicBezTo>
                  <a:pt x="1912" y="513"/>
                  <a:pt x="1912" y="513"/>
                  <a:pt x="1912" y="513"/>
                </a:cubicBezTo>
                <a:lnTo>
                  <a:pt x="1912" y="1885"/>
                </a:lnTo>
                <a:close/>
                <a:moveTo>
                  <a:pt x="2935" y="1883"/>
                </a:moveTo>
                <a:cubicBezTo>
                  <a:pt x="2097" y="1883"/>
                  <a:pt x="2097" y="1883"/>
                  <a:pt x="2097" y="1883"/>
                </a:cubicBezTo>
                <a:cubicBezTo>
                  <a:pt x="2097" y="510"/>
                  <a:pt x="2097" y="510"/>
                  <a:pt x="2097" y="510"/>
                </a:cubicBezTo>
                <a:cubicBezTo>
                  <a:pt x="2935" y="510"/>
                  <a:pt x="2935" y="510"/>
                  <a:pt x="2935" y="510"/>
                </a:cubicBezTo>
                <a:lnTo>
                  <a:pt x="2935" y="1883"/>
                </a:lnTo>
                <a:close/>
                <a:moveTo>
                  <a:pt x="3824" y="1885"/>
                </a:moveTo>
                <a:cubicBezTo>
                  <a:pt x="2985" y="1885"/>
                  <a:pt x="2985" y="1885"/>
                  <a:pt x="2985" y="1885"/>
                </a:cubicBezTo>
                <a:cubicBezTo>
                  <a:pt x="2985" y="513"/>
                  <a:pt x="2985" y="513"/>
                  <a:pt x="2985" y="513"/>
                </a:cubicBezTo>
                <a:cubicBezTo>
                  <a:pt x="3824" y="513"/>
                  <a:pt x="3824" y="513"/>
                  <a:pt x="3824" y="513"/>
                </a:cubicBezTo>
                <a:lnTo>
                  <a:pt x="3824" y="1885"/>
                </a:lnTo>
                <a:close/>
                <a:moveTo>
                  <a:pt x="4846" y="1883"/>
                </a:moveTo>
                <a:cubicBezTo>
                  <a:pt x="4007" y="1883"/>
                  <a:pt x="4007" y="1883"/>
                  <a:pt x="4007" y="1883"/>
                </a:cubicBezTo>
                <a:cubicBezTo>
                  <a:pt x="4007" y="510"/>
                  <a:pt x="4007" y="510"/>
                  <a:pt x="4007" y="510"/>
                </a:cubicBezTo>
                <a:cubicBezTo>
                  <a:pt x="4846" y="510"/>
                  <a:pt x="4846" y="510"/>
                  <a:pt x="4846" y="510"/>
                </a:cubicBezTo>
                <a:lnTo>
                  <a:pt x="4846" y="1883"/>
                </a:lnTo>
                <a:close/>
                <a:moveTo>
                  <a:pt x="5735" y="1885"/>
                </a:moveTo>
                <a:cubicBezTo>
                  <a:pt x="4897" y="1885"/>
                  <a:pt x="4897" y="1885"/>
                  <a:pt x="4897" y="1885"/>
                </a:cubicBezTo>
                <a:cubicBezTo>
                  <a:pt x="4897" y="513"/>
                  <a:pt x="4897" y="513"/>
                  <a:pt x="4897" y="513"/>
                </a:cubicBezTo>
                <a:cubicBezTo>
                  <a:pt x="5735" y="513"/>
                  <a:pt x="5735" y="513"/>
                  <a:pt x="5735" y="513"/>
                </a:cubicBezTo>
                <a:lnTo>
                  <a:pt x="5735" y="1885"/>
                </a:ln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tint val="73725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32323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627" name="Text Box 259"/>
          <p:cNvSpPr txBox="1">
            <a:spLocks noChangeArrowheads="1"/>
          </p:cNvSpPr>
          <p:nvPr/>
        </p:nvSpPr>
        <p:spPr bwMode="auto">
          <a:xfrm>
            <a:off x="1158875" y="4733925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Hours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8628" name="Text Box 260"/>
          <p:cNvSpPr txBox="1">
            <a:spLocks noChangeArrowheads="1"/>
          </p:cNvSpPr>
          <p:nvPr/>
        </p:nvSpPr>
        <p:spPr bwMode="auto">
          <a:xfrm>
            <a:off x="3824288" y="4733925"/>
            <a:ext cx="149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Minutes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8629" name="Text Box 261"/>
          <p:cNvSpPr txBox="1">
            <a:spLocks noChangeArrowheads="1"/>
          </p:cNvSpPr>
          <p:nvPr/>
        </p:nvSpPr>
        <p:spPr bwMode="auto">
          <a:xfrm>
            <a:off x="6486525" y="4733925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Seconds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8631" name="AutoShape 263"/>
          <p:cNvSpPr>
            <a:spLocks noChangeArrowheads="1"/>
          </p:cNvSpPr>
          <p:nvPr/>
        </p:nvSpPr>
        <p:spPr bwMode="auto">
          <a:xfrm rot="16200000">
            <a:off x="-913606" y="3472656"/>
            <a:ext cx="3151188" cy="377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14000"/>
                </a:schemeClr>
              </a:gs>
              <a:gs pos="100000">
                <a:schemeClr val="bg1">
                  <a:gamma/>
                  <a:tint val="43529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632" name="AutoShape 264"/>
          <p:cNvSpPr>
            <a:spLocks noChangeArrowheads="1"/>
          </p:cNvSpPr>
          <p:nvPr/>
        </p:nvSpPr>
        <p:spPr bwMode="auto">
          <a:xfrm>
            <a:off x="473075" y="2085975"/>
            <a:ext cx="8197850" cy="377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14000"/>
                </a:schemeClr>
              </a:gs>
              <a:gs pos="100000">
                <a:schemeClr val="bg1">
                  <a:gamma/>
                  <a:tint val="43529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633" name="Group 265"/>
          <p:cNvGrpSpPr>
            <a:grpSpLocks/>
          </p:cNvGrpSpPr>
          <p:nvPr/>
        </p:nvGrpSpPr>
        <p:grpSpPr bwMode="auto">
          <a:xfrm>
            <a:off x="3162300" y="3373438"/>
            <a:ext cx="120650" cy="693737"/>
            <a:chOff x="1939" y="2444"/>
            <a:chExt cx="81" cy="463"/>
          </a:xfrm>
        </p:grpSpPr>
        <p:sp>
          <p:nvSpPr>
            <p:cNvPr id="58634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35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636" name="Group 268"/>
          <p:cNvGrpSpPr>
            <a:grpSpLocks/>
          </p:cNvGrpSpPr>
          <p:nvPr/>
        </p:nvGrpSpPr>
        <p:grpSpPr bwMode="auto">
          <a:xfrm>
            <a:off x="5843588" y="3373438"/>
            <a:ext cx="120650" cy="693737"/>
            <a:chOff x="1939" y="2444"/>
            <a:chExt cx="81" cy="463"/>
          </a:xfrm>
        </p:grpSpPr>
        <p:sp>
          <p:nvSpPr>
            <p:cNvPr id="58637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38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639" name="Group 271"/>
          <p:cNvGrpSpPr>
            <a:grpSpLocks/>
          </p:cNvGrpSpPr>
          <p:nvPr/>
        </p:nvGrpSpPr>
        <p:grpSpPr bwMode="auto">
          <a:xfrm>
            <a:off x="706438" y="2768600"/>
            <a:ext cx="7731125" cy="1905000"/>
            <a:chOff x="445" y="1744"/>
            <a:chExt cx="4870" cy="1200"/>
          </a:xfrm>
        </p:grpSpPr>
        <p:grpSp>
          <p:nvGrpSpPr>
            <p:cNvPr id="58640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8641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8642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3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644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645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8646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8647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8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649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650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8651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8652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3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654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655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8656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8657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8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659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660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61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5" name="Text Box 262"/>
          <p:cNvSpPr txBox="1">
            <a:spLocks noChangeArrowheads="1"/>
          </p:cNvSpPr>
          <p:nvPr/>
        </p:nvSpPr>
        <p:spPr bwMode="auto">
          <a:xfrm>
            <a:off x="2257425" y="2139950"/>
            <a:ext cx="462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Activity Time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30500"/>
      </p:ext>
    </p:extLst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8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8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5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5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58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8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8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8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8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8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8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8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8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8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2" dur="500"/>
                                        <p:tgtEl>
                                          <p:spTgt spid="5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4" dur="500"/>
                                        <p:tgtEl>
                                          <p:spTgt spid="58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7" dur="500"/>
                                        <p:tgtEl>
                                          <p:spTgt spid="58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1" dur="500"/>
                                        <p:tgtEl>
                                          <p:spTgt spid="5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8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8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8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8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8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8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8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8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8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8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8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8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8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8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8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8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8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8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8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8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8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8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8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8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8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8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8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8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8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8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8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8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8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8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8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8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8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8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8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0" dur="500"/>
                                        <p:tgtEl>
                                          <p:spTgt spid="5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2" dur="500"/>
                                        <p:tgtEl>
                                          <p:spTgt spid="58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2" presetClass="entr" presetSubtype="1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6" dur="500"/>
                                        <p:tgtEl>
                                          <p:spTgt spid="5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8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0"/>
            <a:ext cx="9144000" cy="39338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9608"/>
                  <a:invGamma/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3819525"/>
            <a:ext cx="9144000" cy="3038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tint val="4392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3819525"/>
            <a:ext cx="9144000" cy="712788"/>
          </a:xfrm>
          <a:prstGeom prst="rect">
            <a:avLst/>
          </a:prstGeom>
          <a:gradFill rotWithShape="1">
            <a:gsLst>
              <a:gs pos="0">
                <a:schemeClr val="bg2">
                  <a:alpha val="91000"/>
                </a:schemeClr>
              </a:gs>
              <a:gs pos="100000">
                <a:schemeClr val="bg2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Freeform 6"/>
          <p:cNvSpPr>
            <a:spLocks/>
          </p:cNvSpPr>
          <p:nvPr/>
        </p:nvSpPr>
        <p:spPr bwMode="auto">
          <a:xfrm>
            <a:off x="506413" y="1595438"/>
            <a:ext cx="8132762" cy="533400"/>
          </a:xfrm>
          <a:custGeom>
            <a:avLst/>
            <a:gdLst>
              <a:gd name="T0" fmla="*/ 5365 w 5772"/>
              <a:gd name="T1" fmla="*/ 62 h 636"/>
              <a:gd name="T2" fmla="*/ 5359 w 5772"/>
              <a:gd name="T3" fmla="*/ 53 h 636"/>
              <a:gd name="T4" fmla="*/ 5358 w 5772"/>
              <a:gd name="T5" fmla="*/ 52 h 636"/>
              <a:gd name="T6" fmla="*/ 5354 w 5772"/>
              <a:gd name="T7" fmla="*/ 47 h 636"/>
              <a:gd name="T8" fmla="*/ 5325 w 5772"/>
              <a:gd name="T9" fmla="*/ 22 h 636"/>
              <a:gd name="T10" fmla="*/ 5319 w 5772"/>
              <a:gd name="T11" fmla="*/ 18 h 636"/>
              <a:gd name="T12" fmla="*/ 5313 w 5772"/>
              <a:gd name="T13" fmla="*/ 14 h 636"/>
              <a:gd name="T14" fmla="*/ 5305 w 5772"/>
              <a:gd name="T15" fmla="*/ 11 h 636"/>
              <a:gd name="T16" fmla="*/ 5291 w 5772"/>
              <a:gd name="T17" fmla="*/ 6 h 636"/>
              <a:gd name="T18" fmla="*/ 5283 w 5772"/>
              <a:gd name="T19" fmla="*/ 4 h 636"/>
              <a:gd name="T20" fmla="*/ 5276 w 5772"/>
              <a:gd name="T21" fmla="*/ 2 h 636"/>
              <a:gd name="T22" fmla="*/ 5269 w 5772"/>
              <a:gd name="T23" fmla="*/ 1 h 636"/>
              <a:gd name="T24" fmla="*/ 5261 w 5772"/>
              <a:gd name="T25" fmla="*/ 0 h 636"/>
              <a:gd name="T26" fmla="*/ 5251 w 5772"/>
              <a:gd name="T27" fmla="*/ 0 h 636"/>
              <a:gd name="T28" fmla="*/ 521 w 5772"/>
              <a:gd name="T29" fmla="*/ 0 h 636"/>
              <a:gd name="T30" fmla="*/ 511 w 5772"/>
              <a:gd name="T31" fmla="*/ 0 h 636"/>
              <a:gd name="T32" fmla="*/ 503 w 5772"/>
              <a:gd name="T33" fmla="*/ 1 h 636"/>
              <a:gd name="T34" fmla="*/ 496 w 5772"/>
              <a:gd name="T35" fmla="*/ 2 h 636"/>
              <a:gd name="T36" fmla="*/ 489 w 5772"/>
              <a:gd name="T37" fmla="*/ 4 h 636"/>
              <a:gd name="T38" fmla="*/ 482 w 5772"/>
              <a:gd name="T39" fmla="*/ 6 h 636"/>
              <a:gd name="T40" fmla="*/ 467 w 5772"/>
              <a:gd name="T41" fmla="*/ 11 h 636"/>
              <a:gd name="T42" fmla="*/ 460 w 5772"/>
              <a:gd name="T43" fmla="*/ 14 h 636"/>
              <a:gd name="T44" fmla="*/ 453 w 5772"/>
              <a:gd name="T45" fmla="*/ 18 h 636"/>
              <a:gd name="T46" fmla="*/ 447 w 5772"/>
              <a:gd name="T47" fmla="*/ 22 h 636"/>
              <a:gd name="T48" fmla="*/ 441 w 5772"/>
              <a:gd name="T49" fmla="*/ 26 h 636"/>
              <a:gd name="T50" fmla="*/ 424 w 5772"/>
              <a:gd name="T51" fmla="*/ 41 h 636"/>
              <a:gd name="T52" fmla="*/ 419 w 5772"/>
              <a:gd name="T53" fmla="*/ 47 h 636"/>
              <a:gd name="T54" fmla="*/ 414 w 5772"/>
              <a:gd name="T55" fmla="*/ 52 h 636"/>
              <a:gd name="T56" fmla="*/ 414 w 5772"/>
              <a:gd name="T57" fmla="*/ 53 h 636"/>
              <a:gd name="T58" fmla="*/ 407 w 5772"/>
              <a:gd name="T59" fmla="*/ 62 h 636"/>
              <a:gd name="T60" fmla="*/ 0 w 5772"/>
              <a:gd name="T61" fmla="*/ 636 h 636"/>
              <a:gd name="T62" fmla="*/ 385 w 5772"/>
              <a:gd name="T63" fmla="*/ 582 h 636"/>
              <a:gd name="T64" fmla="*/ 385 w 5772"/>
              <a:gd name="T65" fmla="*/ 582 h 636"/>
              <a:gd name="T66" fmla="*/ 5653 w 5772"/>
              <a:gd name="T67" fmla="*/ 582 h 636"/>
              <a:gd name="T68" fmla="*/ 5365 w 5772"/>
              <a:gd name="T69" fmla="*/ 62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2" h="636">
                <a:moveTo>
                  <a:pt x="5365" y="62"/>
                </a:moveTo>
                <a:cubicBezTo>
                  <a:pt x="5365" y="62"/>
                  <a:pt x="5365" y="62"/>
                  <a:pt x="5365" y="62"/>
                </a:cubicBezTo>
                <a:cubicBezTo>
                  <a:pt x="5363" y="59"/>
                  <a:pt x="5361" y="56"/>
                  <a:pt x="5359" y="53"/>
                </a:cubicBezTo>
                <a:cubicBezTo>
                  <a:pt x="5359" y="53"/>
                  <a:pt x="5359" y="53"/>
                  <a:pt x="5359" y="53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8" y="52"/>
                  <a:pt x="5358" y="52"/>
                  <a:pt x="5358" y="52"/>
                </a:cubicBezTo>
                <a:cubicBezTo>
                  <a:pt x="5357" y="50"/>
                  <a:pt x="5355" y="49"/>
                  <a:pt x="5354" y="47"/>
                </a:cubicBezTo>
                <a:cubicBezTo>
                  <a:pt x="5354" y="47"/>
                  <a:pt x="5354" y="47"/>
                  <a:pt x="5354" y="46"/>
                </a:cubicBezTo>
                <a:cubicBezTo>
                  <a:pt x="5345" y="37"/>
                  <a:pt x="5336" y="29"/>
                  <a:pt x="5325" y="22"/>
                </a:cubicBezTo>
                <a:cubicBezTo>
                  <a:pt x="5325" y="22"/>
                  <a:pt x="5325" y="21"/>
                  <a:pt x="5324" y="21"/>
                </a:cubicBezTo>
                <a:cubicBezTo>
                  <a:pt x="5323" y="20"/>
                  <a:pt x="5321" y="19"/>
                  <a:pt x="5319" y="18"/>
                </a:cubicBezTo>
                <a:cubicBezTo>
                  <a:pt x="5319" y="18"/>
                  <a:pt x="5318" y="18"/>
                  <a:pt x="5318" y="17"/>
                </a:cubicBezTo>
                <a:cubicBezTo>
                  <a:pt x="5316" y="16"/>
                  <a:pt x="5314" y="15"/>
                  <a:pt x="5313" y="14"/>
                </a:cubicBezTo>
                <a:cubicBezTo>
                  <a:pt x="5312" y="14"/>
                  <a:pt x="5312" y="14"/>
                  <a:pt x="5311" y="14"/>
                </a:cubicBezTo>
                <a:cubicBezTo>
                  <a:pt x="5309" y="13"/>
                  <a:pt x="5307" y="12"/>
                  <a:pt x="5305" y="11"/>
                </a:cubicBezTo>
                <a:cubicBezTo>
                  <a:pt x="5305" y="11"/>
                  <a:pt x="5305" y="11"/>
                  <a:pt x="5305" y="11"/>
                </a:cubicBezTo>
                <a:cubicBezTo>
                  <a:pt x="5300" y="9"/>
                  <a:pt x="5295" y="7"/>
                  <a:pt x="5291" y="6"/>
                </a:cubicBezTo>
                <a:cubicBezTo>
                  <a:pt x="5290" y="5"/>
                  <a:pt x="5289" y="5"/>
                  <a:pt x="5289" y="5"/>
                </a:cubicBezTo>
                <a:cubicBezTo>
                  <a:pt x="5287" y="5"/>
                  <a:pt x="5285" y="4"/>
                  <a:pt x="5283" y="4"/>
                </a:cubicBezTo>
                <a:cubicBezTo>
                  <a:pt x="5283" y="3"/>
                  <a:pt x="5282" y="3"/>
                  <a:pt x="5281" y="3"/>
                </a:cubicBezTo>
                <a:cubicBezTo>
                  <a:pt x="5279" y="3"/>
                  <a:pt x="5278" y="2"/>
                  <a:pt x="5276" y="2"/>
                </a:cubicBezTo>
                <a:cubicBezTo>
                  <a:pt x="5275" y="2"/>
                  <a:pt x="5274" y="2"/>
                  <a:pt x="5274" y="2"/>
                </a:cubicBezTo>
                <a:cubicBezTo>
                  <a:pt x="5272" y="1"/>
                  <a:pt x="5270" y="1"/>
                  <a:pt x="5269" y="1"/>
                </a:cubicBezTo>
                <a:cubicBezTo>
                  <a:pt x="5268" y="1"/>
                  <a:pt x="5267" y="1"/>
                  <a:pt x="5266" y="0"/>
                </a:cubicBezTo>
                <a:cubicBezTo>
                  <a:pt x="5264" y="0"/>
                  <a:pt x="5263" y="0"/>
                  <a:pt x="5261" y="0"/>
                </a:cubicBezTo>
                <a:cubicBezTo>
                  <a:pt x="5260" y="0"/>
                  <a:pt x="5259" y="0"/>
                  <a:pt x="5259" y="0"/>
                </a:cubicBezTo>
                <a:cubicBezTo>
                  <a:pt x="5256" y="0"/>
                  <a:pt x="5253" y="0"/>
                  <a:pt x="5251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19" y="0"/>
                  <a:pt x="516" y="0"/>
                  <a:pt x="514" y="0"/>
                </a:cubicBezTo>
                <a:cubicBezTo>
                  <a:pt x="513" y="0"/>
                  <a:pt x="512" y="0"/>
                  <a:pt x="511" y="0"/>
                </a:cubicBezTo>
                <a:cubicBezTo>
                  <a:pt x="510" y="0"/>
                  <a:pt x="508" y="0"/>
                  <a:pt x="506" y="0"/>
                </a:cubicBezTo>
                <a:cubicBezTo>
                  <a:pt x="505" y="1"/>
                  <a:pt x="504" y="1"/>
                  <a:pt x="503" y="1"/>
                </a:cubicBezTo>
                <a:cubicBezTo>
                  <a:pt x="502" y="1"/>
                  <a:pt x="500" y="1"/>
                  <a:pt x="499" y="2"/>
                </a:cubicBezTo>
                <a:cubicBezTo>
                  <a:pt x="498" y="2"/>
                  <a:pt x="497" y="2"/>
                  <a:pt x="496" y="2"/>
                </a:cubicBezTo>
                <a:cubicBezTo>
                  <a:pt x="494" y="2"/>
                  <a:pt x="493" y="3"/>
                  <a:pt x="491" y="3"/>
                </a:cubicBezTo>
                <a:cubicBezTo>
                  <a:pt x="491" y="3"/>
                  <a:pt x="490" y="3"/>
                  <a:pt x="489" y="4"/>
                </a:cubicBezTo>
                <a:cubicBezTo>
                  <a:pt x="487" y="4"/>
                  <a:pt x="485" y="4"/>
                  <a:pt x="484" y="5"/>
                </a:cubicBezTo>
                <a:cubicBezTo>
                  <a:pt x="483" y="5"/>
                  <a:pt x="482" y="5"/>
                  <a:pt x="482" y="6"/>
                </a:cubicBezTo>
                <a:cubicBezTo>
                  <a:pt x="477" y="7"/>
                  <a:pt x="472" y="9"/>
                  <a:pt x="468" y="11"/>
                </a:cubicBezTo>
                <a:cubicBezTo>
                  <a:pt x="467" y="11"/>
                  <a:pt x="467" y="11"/>
                  <a:pt x="467" y="11"/>
                </a:cubicBezTo>
                <a:cubicBezTo>
                  <a:pt x="465" y="12"/>
                  <a:pt x="463" y="13"/>
                  <a:pt x="461" y="14"/>
                </a:cubicBezTo>
                <a:cubicBezTo>
                  <a:pt x="461" y="14"/>
                  <a:pt x="460" y="14"/>
                  <a:pt x="460" y="14"/>
                </a:cubicBezTo>
                <a:cubicBezTo>
                  <a:pt x="458" y="15"/>
                  <a:pt x="456" y="16"/>
                  <a:pt x="455" y="17"/>
                </a:cubicBezTo>
                <a:cubicBezTo>
                  <a:pt x="454" y="18"/>
                  <a:pt x="454" y="18"/>
                  <a:pt x="453" y="18"/>
                </a:cubicBezTo>
                <a:cubicBezTo>
                  <a:pt x="451" y="19"/>
                  <a:pt x="450" y="20"/>
                  <a:pt x="448" y="21"/>
                </a:cubicBezTo>
                <a:cubicBezTo>
                  <a:pt x="448" y="21"/>
                  <a:pt x="447" y="22"/>
                  <a:pt x="447" y="22"/>
                </a:cubicBezTo>
                <a:cubicBezTo>
                  <a:pt x="445" y="23"/>
                  <a:pt x="443" y="24"/>
                  <a:pt x="441" y="26"/>
                </a:cubicBezTo>
                <a:cubicBezTo>
                  <a:pt x="441" y="26"/>
                  <a:pt x="441" y="26"/>
                  <a:pt x="441" y="26"/>
                </a:cubicBezTo>
                <a:cubicBezTo>
                  <a:pt x="435" y="30"/>
                  <a:pt x="429" y="35"/>
                  <a:pt x="424" y="41"/>
                </a:cubicBezTo>
                <a:cubicBezTo>
                  <a:pt x="424" y="41"/>
                  <a:pt x="424" y="41"/>
                  <a:pt x="424" y="41"/>
                </a:cubicBezTo>
                <a:cubicBezTo>
                  <a:pt x="422" y="43"/>
                  <a:pt x="420" y="45"/>
                  <a:pt x="419" y="46"/>
                </a:cubicBezTo>
                <a:cubicBezTo>
                  <a:pt x="419" y="47"/>
                  <a:pt x="419" y="47"/>
                  <a:pt x="419" y="47"/>
                </a:cubicBezTo>
                <a:cubicBezTo>
                  <a:pt x="417" y="49"/>
                  <a:pt x="415" y="50"/>
                  <a:pt x="414" y="52"/>
                </a:cubicBezTo>
                <a:cubicBezTo>
                  <a:pt x="414" y="52"/>
                  <a:pt x="414" y="52"/>
                  <a:pt x="414" y="52"/>
                </a:cubicBezTo>
                <a:cubicBezTo>
                  <a:pt x="414" y="52"/>
                  <a:pt x="414" y="52"/>
                  <a:pt x="414" y="52"/>
                </a:cubicBezTo>
                <a:cubicBezTo>
                  <a:pt x="414" y="53"/>
                  <a:pt x="414" y="53"/>
                  <a:pt x="414" y="53"/>
                </a:cubicBezTo>
                <a:cubicBezTo>
                  <a:pt x="414" y="53"/>
                  <a:pt x="414" y="53"/>
                  <a:pt x="414" y="53"/>
                </a:cubicBezTo>
                <a:cubicBezTo>
                  <a:pt x="411" y="56"/>
                  <a:pt x="409" y="59"/>
                  <a:pt x="407" y="62"/>
                </a:cubicBezTo>
                <a:cubicBezTo>
                  <a:pt x="407" y="62"/>
                  <a:pt x="407" y="62"/>
                  <a:pt x="407" y="62"/>
                </a:cubicBezTo>
                <a:cubicBezTo>
                  <a:pt x="0" y="636"/>
                  <a:pt x="0" y="636"/>
                  <a:pt x="0" y="636"/>
                </a:cubicBezTo>
                <a:cubicBezTo>
                  <a:pt x="29" y="603"/>
                  <a:pt x="72" y="582"/>
                  <a:pt x="120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385" y="582"/>
                  <a:pt x="385" y="582"/>
                  <a:pt x="385" y="582"/>
                </a:cubicBezTo>
                <a:cubicBezTo>
                  <a:pt x="5387" y="582"/>
                  <a:pt x="5387" y="582"/>
                  <a:pt x="5387" y="582"/>
                </a:cubicBezTo>
                <a:cubicBezTo>
                  <a:pt x="5653" y="582"/>
                  <a:pt x="5653" y="582"/>
                  <a:pt x="5653" y="582"/>
                </a:cubicBezTo>
                <a:cubicBezTo>
                  <a:pt x="5700" y="582"/>
                  <a:pt x="5743" y="603"/>
                  <a:pt x="5772" y="636"/>
                </a:cubicBezTo>
                <a:lnTo>
                  <a:pt x="5365" y="62"/>
                </a:lnTo>
                <a:close/>
              </a:path>
            </a:pathLst>
          </a:custGeom>
          <a:solidFill>
            <a:srgbClr val="5151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 flipV="1">
            <a:off x="0" y="3429000"/>
            <a:ext cx="9144000" cy="398463"/>
          </a:xfrm>
          <a:prstGeom prst="rect">
            <a:avLst/>
          </a:prstGeom>
          <a:gradFill rotWithShape="1">
            <a:gsLst>
              <a:gs pos="0">
                <a:srgbClr val="C0C0C0">
                  <a:alpha val="91000"/>
                </a:srgbClr>
              </a:gs>
              <a:gs pos="100000">
                <a:srgbClr val="C0C0C0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447675" y="2051050"/>
            <a:ext cx="8248650" cy="3205163"/>
          </a:xfrm>
          <a:prstGeom prst="roundRect">
            <a:avLst>
              <a:gd name="adj" fmla="val 7014"/>
            </a:avLst>
          </a:prstGeom>
          <a:gradFill rotWithShape="1">
            <a:gsLst>
              <a:gs pos="0">
                <a:schemeClr val="tx2">
                  <a:gamma/>
                  <a:tint val="73725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32323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703263" y="2762250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1943100" y="2765425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3368675" y="2762250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4606925" y="2765425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6030913" y="2762250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7270750" y="2765425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7270750" y="2765425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270750" y="4449763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7270750" y="2765425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charset="0"/>
            </a:endParaRP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 flipV="1">
            <a:off x="447675" y="5267325"/>
            <a:ext cx="8248650" cy="1077913"/>
          </a:xfrm>
          <a:prstGeom prst="roundRect">
            <a:avLst>
              <a:gd name="adj" fmla="val 22824"/>
            </a:avLst>
          </a:prstGeom>
          <a:gradFill rotWithShape="1">
            <a:gsLst>
              <a:gs pos="0">
                <a:schemeClr val="tx2">
                  <a:gamma/>
                  <a:tint val="73725"/>
                  <a:invGamma/>
                  <a:alpha val="0"/>
                </a:schemeClr>
              </a:gs>
              <a:gs pos="100000">
                <a:schemeClr val="tx2">
                  <a:alpha val="16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/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1943100" y="2982913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703263" y="2982913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446" name="Group 54"/>
          <p:cNvGrpSpPr>
            <a:grpSpLocks/>
          </p:cNvGrpSpPr>
          <p:nvPr/>
        </p:nvGrpSpPr>
        <p:grpSpPr bwMode="auto">
          <a:xfrm>
            <a:off x="4606925" y="2984500"/>
            <a:ext cx="1168400" cy="1473200"/>
            <a:chOff x="4580" y="1878"/>
            <a:chExt cx="736" cy="928"/>
          </a:xfrm>
        </p:grpSpPr>
        <p:sp>
          <p:nvSpPr>
            <p:cNvPr id="59447" name="Rectangle 5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8" name="Text Box 5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4606925" y="2984500"/>
            <a:ext cx="1168400" cy="1473200"/>
            <a:chOff x="4580" y="1878"/>
            <a:chExt cx="736" cy="928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3368675" y="2981325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1</a:t>
              </a:r>
            </a:p>
          </p:txBody>
        </p:sp>
      </p:grpSp>
      <p:grpSp>
        <p:nvGrpSpPr>
          <p:cNvPr id="59644" name="Group 252"/>
          <p:cNvGrpSpPr>
            <a:grpSpLocks/>
          </p:cNvGrpSpPr>
          <p:nvPr/>
        </p:nvGrpSpPr>
        <p:grpSpPr bwMode="auto">
          <a:xfrm>
            <a:off x="7270750" y="2981325"/>
            <a:ext cx="1168400" cy="1473200"/>
            <a:chOff x="4580" y="1878"/>
            <a:chExt cx="736" cy="928"/>
          </a:xfrm>
        </p:grpSpPr>
        <p:sp>
          <p:nvSpPr>
            <p:cNvPr id="59645" name="Rectangle 25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6" name="Text Box 25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6030913" y="2981325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charset="0"/>
                </a:rPr>
                <a:t>0</a:t>
              </a:r>
            </a:p>
          </p:txBody>
        </p:sp>
      </p:grpSp>
      <p:sp>
        <p:nvSpPr>
          <p:cNvPr id="59650" name="Freeform 258"/>
          <p:cNvSpPr>
            <a:spLocks noEditPoints="1"/>
          </p:cNvSpPr>
          <p:nvPr/>
        </p:nvSpPr>
        <p:spPr bwMode="auto">
          <a:xfrm>
            <a:off x="447675" y="2051050"/>
            <a:ext cx="8248650" cy="3205163"/>
          </a:xfrm>
          <a:custGeom>
            <a:avLst/>
            <a:gdLst>
              <a:gd name="T0" fmla="*/ 5758 w 5920"/>
              <a:gd name="T1" fmla="*/ 0 h 2300"/>
              <a:gd name="T2" fmla="*/ 161 w 5920"/>
              <a:gd name="T3" fmla="*/ 0 h 2300"/>
              <a:gd name="T4" fmla="*/ 0 w 5920"/>
              <a:gd name="T5" fmla="*/ 161 h 2300"/>
              <a:gd name="T6" fmla="*/ 0 w 5920"/>
              <a:gd name="T7" fmla="*/ 2138 h 2300"/>
              <a:gd name="T8" fmla="*/ 161 w 5920"/>
              <a:gd name="T9" fmla="*/ 2300 h 2300"/>
              <a:gd name="T10" fmla="*/ 5758 w 5920"/>
              <a:gd name="T11" fmla="*/ 2300 h 2300"/>
              <a:gd name="T12" fmla="*/ 5920 w 5920"/>
              <a:gd name="T13" fmla="*/ 2138 h 2300"/>
              <a:gd name="T14" fmla="*/ 5920 w 5920"/>
              <a:gd name="T15" fmla="*/ 161 h 2300"/>
              <a:gd name="T16" fmla="*/ 5758 w 5920"/>
              <a:gd name="T17" fmla="*/ 0 h 2300"/>
              <a:gd name="T18" fmla="*/ 1022 w 5920"/>
              <a:gd name="T19" fmla="*/ 1883 h 2300"/>
              <a:gd name="T20" fmla="*/ 184 w 5920"/>
              <a:gd name="T21" fmla="*/ 1883 h 2300"/>
              <a:gd name="T22" fmla="*/ 184 w 5920"/>
              <a:gd name="T23" fmla="*/ 510 h 2300"/>
              <a:gd name="T24" fmla="*/ 1022 w 5920"/>
              <a:gd name="T25" fmla="*/ 510 h 2300"/>
              <a:gd name="T26" fmla="*/ 1022 w 5920"/>
              <a:gd name="T27" fmla="*/ 1883 h 2300"/>
              <a:gd name="T28" fmla="*/ 1912 w 5920"/>
              <a:gd name="T29" fmla="*/ 1885 h 2300"/>
              <a:gd name="T30" fmla="*/ 1073 w 5920"/>
              <a:gd name="T31" fmla="*/ 1885 h 2300"/>
              <a:gd name="T32" fmla="*/ 1073 w 5920"/>
              <a:gd name="T33" fmla="*/ 513 h 2300"/>
              <a:gd name="T34" fmla="*/ 1912 w 5920"/>
              <a:gd name="T35" fmla="*/ 513 h 2300"/>
              <a:gd name="T36" fmla="*/ 1912 w 5920"/>
              <a:gd name="T37" fmla="*/ 1885 h 2300"/>
              <a:gd name="T38" fmla="*/ 2935 w 5920"/>
              <a:gd name="T39" fmla="*/ 1883 h 2300"/>
              <a:gd name="T40" fmla="*/ 2097 w 5920"/>
              <a:gd name="T41" fmla="*/ 1883 h 2300"/>
              <a:gd name="T42" fmla="*/ 2097 w 5920"/>
              <a:gd name="T43" fmla="*/ 510 h 2300"/>
              <a:gd name="T44" fmla="*/ 2935 w 5920"/>
              <a:gd name="T45" fmla="*/ 510 h 2300"/>
              <a:gd name="T46" fmla="*/ 2935 w 5920"/>
              <a:gd name="T47" fmla="*/ 1883 h 2300"/>
              <a:gd name="T48" fmla="*/ 3824 w 5920"/>
              <a:gd name="T49" fmla="*/ 1885 h 2300"/>
              <a:gd name="T50" fmla="*/ 2985 w 5920"/>
              <a:gd name="T51" fmla="*/ 1885 h 2300"/>
              <a:gd name="T52" fmla="*/ 2985 w 5920"/>
              <a:gd name="T53" fmla="*/ 513 h 2300"/>
              <a:gd name="T54" fmla="*/ 3824 w 5920"/>
              <a:gd name="T55" fmla="*/ 513 h 2300"/>
              <a:gd name="T56" fmla="*/ 3824 w 5920"/>
              <a:gd name="T57" fmla="*/ 1885 h 2300"/>
              <a:gd name="T58" fmla="*/ 4846 w 5920"/>
              <a:gd name="T59" fmla="*/ 1883 h 2300"/>
              <a:gd name="T60" fmla="*/ 4007 w 5920"/>
              <a:gd name="T61" fmla="*/ 1883 h 2300"/>
              <a:gd name="T62" fmla="*/ 4007 w 5920"/>
              <a:gd name="T63" fmla="*/ 510 h 2300"/>
              <a:gd name="T64" fmla="*/ 4846 w 5920"/>
              <a:gd name="T65" fmla="*/ 510 h 2300"/>
              <a:gd name="T66" fmla="*/ 4846 w 5920"/>
              <a:gd name="T67" fmla="*/ 1883 h 2300"/>
              <a:gd name="T68" fmla="*/ 5735 w 5920"/>
              <a:gd name="T69" fmla="*/ 1885 h 2300"/>
              <a:gd name="T70" fmla="*/ 4897 w 5920"/>
              <a:gd name="T71" fmla="*/ 1885 h 2300"/>
              <a:gd name="T72" fmla="*/ 4897 w 5920"/>
              <a:gd name="T73" fmla="*/ 513 h 2300"/>
              <a:gd name="T74" fmla="*/ 5735 w 5920"/>
              <a:gd name="T75" fmla="*/ 513 h 2300"/>
              <a:gd name="T76" fmla="*/ 5735 w 5920"/>
              <a:gd name="T77" fmla="*/ 1885 h 2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920" h="2300">
                <a:moveTo>
                  <a:pt x="5758" y="0"/>
                </a:moveTo>
                <a:cubicBezTo>
                  <a:pt x="161" y="0"/>
                  <a:pt x="161" y="0"/>
                  <a:pt x="161" y="0"/>
                </a:cubicBezTo>
                <a:cubicBezTo>
                  <a:pt x="72" y="0"/>
                  <a:pt x="0" y="72"/>
                  <a:pt x="0" y="161"/>
                </a:cubicBezTo>
                <a:cubicBezTo>
                  <a:pt x="0" y="2138"/>
                  <a:pt x="0" y="2138"/>
                  <a:pt x="0" y="2138"/>
                </a:cubicBezTo>
                <a:cubicBezTo>
                  <a:pt x="0" y="2227"/>
                  <a:pt x="72" y="2300"/>
                  <a:pt x="161" y="2300"/>
                </a:cubicBezTo>
                <a:cubicBezTo>
                  <a:pt x="5758" y="2300"/>
                  <a:pt x="5758" y="2300"/>
                  <a:pt x="5758" y="2300"/>
                </a:cubicBezTo>
                <a:cubicBezTo>
                  <a:pt x="5847" y="2300"/>
                  <a:pt x="5920" y="2227"/>
                  <a:pt x="5920" y="2138"/>
                </a:cubicBezTo>
                <a:cubicBezTo>
                  <a:pt x="5920" y="161"/>
                  <a:pt x="5920" y="161"/>
                  <a:pt x="5920" y="161"/>
                </a:cubicBezTo>
                <a:cubicBezTo>
                  <a:pt x="5920" y="72"/>
                  <a:pt x="5847" y="0"/>
                  <a:pt x="5758" y="0"/>
                </a:cubicBezTo>
                <a:close/>
                <a:moveTo>
                  <a:pt x="1022" y="1883"/>
                </a:moveTo>
                <a:cubicBezTo>
                  <a:pt x="184" y="1883"/>
                  <a:pt x="184" y="1883"/>
                  <a:pt x="184" y="1883"/>
                </a:cubicBezTo>
                <a:cubicBezTo>
                  <a:pt x="184" y="510"/>
                  <a:pt x="184" y="510"/>
                  <a:pt x="184" y="510"/>
                </a:cubicBezTo>
                <a:cubicBezTo>
                  <a:pt x="1022" y="510"/>
                  <a:pt x="1022" y="510"/>
                  <a:pt x="1022" y="510"/>
                </a:cubicBezTo>
                <a:lnTo>
                  <a:pt x="1022" y="1883"/>
                </a:lnTo>
                <a:close/>
                <a:moveTo>
                  <a:pt x="1912" y="1885"/>
                </a:moveTo>
                <a:cubicBezTo>
                  <a:pt x="1073" y="1885"/>
                  <a:pt x="1073" y="1885"/>
                  <a:pt x="1073" y="1885"/>
                </a:cubicBezTo>
                <a:cubicBezTo>
                  <a:pt x="1073" y="513"/>
                  <a:pt x="1073" y="513"/>
                  <a:pt x="1073" y="513"/>
                </a:cubicBezTo>
                <a:cubicBezTo>
                  <a:pt x="1912" y="513"/>
                  <a:pt x="1912" y="513"/>
                  <a:pt x="1912" y="513"/>
                </a:cubicBezTo>
                <a:lnTo>
                  <a:pt x="1912" y="1885"/>
                </a:lnTo>
                <a:close/>
                <a:moveTo>
                  <a:pt x="2935" y="1883"/>
                </a:moveTo>
                <a:cubicBezTo>
                  <a:pt x="2097" y="1883"/>
                  <a:pt x="2097" y="1883"/>
                  <a:pt x="2097" y="1883"/>
                </a:cubicBezTo>
                <a:cubicBezTo>
                  <a:pt x="2097" y="510"/>
                  <a:pt x="2097" y="510"/>
                  <a:pt x="2097" y="510"/>
                </a:cubicBezTo>
                <a:cubicBezTo>
                  <a:pt x="2935" y="510"/>
                  <a:pt x="2935" y="510"/>
                  <a:pt x="2935" y="510"/>
                </a:cubicBezTo>
                <a:lnTo>
                  <a:pt x="2935" y="1883"/>
                </a:lnTo>
                <a:close/>
                <a:moveTo>
                  <a:pt x="3824" y="1885"/>
                </a:moveTo>
                <a:cubicBezTo>
                  <a:pt x="2985" y="1885"/>
                  <a:pt x="2985" y="1885"/>
                  <a:pt x="2985" y="1885"/>
                </a:cubicBezTo>
                <a:cubicBezTo>
                  <a:pt x="2985" y="513"/>
                  <a:pt x="2985" y="513"/>
                  <a:pt x="2985" y="513"/>
                </a:cubicBezTo>
                <a:cubicBezTo>
                  <a:pt x="3824" y="513"/>
                  <a:pt x="3824" y="513"/>
                  <a:pt x="3824" y="513"/>
                </a:cubicBezTo>
                <a:lnTo>
                  <a:pt x="3824" y="1885"/>
                </a:lnTo>
                <a:close/>
                <a:moveTo>
                  <a:pt x="4846" y="1883"/>
                </a:moveTo>
                <a:cubicBezTo>
                  <a:pt x="4007" y="1883"/>
                  <a:pt x="4007" y="1883"/>
                  <a:pt x="4007" y="1883"/>
                </a:cubicBezTo>
                <a:cubicBezTo>
                  <a:pt x="4007" y="510"/>
                  <a:pt x="4007" y="510"/>
                  <a:pt x="4007" y="510"/>
                </a:cubicBezTo>
                <a:cubicBezTo>
                  <a:pt x="4846" y="510"/>
                  <a:pt x="4846" y="510"/>
                  <a:pt x="4846" y="510"/>
                </a:cubicBezTo>
                <a:lnTo>
                  <a:pt x="4846" y="1883"/>
                </a:lnTo>
                <a:close/>
                <a:moveTo>
                  <a:pt x="5735" y="1885"/>
                </a:moveTo>
                <a:cubicBezTo>
                  <a:pt x="4897" y="1885"/>
                  <a:pt x="4897" y="1885"/>
                  <a:pt x="4897" y="1885"/>
                </a:cubicBezTo>
                <a:cubicBezTo>
                  <a:pt x="4897" y="513"/>
                  <a:pt x="4897" y="513"/>
                  <a:pt x="4897" y="513"/>
                </a:cubicBezTo>
                <a:cubicBezTo>
                  <a:pt x="5735" y="513"/>
                  <a:pt x="5735" y="513"/>
                  <a:pt x="5735" y="513"/>
                </a:cubicBezTo>
                <a:lnTo>
                  <a:pt x="5735" y="1885"/>
                </a:ln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tint val="73725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32323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651" name="Text Box 259"/>
          <p:cNvSpPr txBox="1">
            <a:spLocks noChangeArrowheads="1"/>
          </p:cNvSpPr>
          <p:nvPr/>
        </p:nvSpPr>
        <p:spPr bwMode="auto">
          <a:xfrm>
            <a:off x="1158875" y="4733925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Hours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9652" name="Text Box 260"/>
          <p:cNvSpPr txBox="1">
            <a:spLocks noChangeArrowheads="1"/>
          </p:cNvSpPr>
          <p:nvPr/>
        </p:nvSpPr>
        <p:spPr bwMode="auto">
          <a:xfrm>
            <a:off x="3824288" y="4733925"/>
            <a:ext cx="149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Minutes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9653" name="Text Box 261"/>
          <p:cNvSpPr txBox="1">
            <a:spLocks noChangeArrowheads="1"/>
          </p:cNvSpPr>
          <p:nvPr/>
        </p:nvSpPr>
        <p:spPr bwMode="auto">
          <a:xfrm>
            <a:off x="6486525" y="4733925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Seconds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59655" name="AutoShape 263"/>
          <p:cNvSpPr>
            <a:spLocks noChangeArrowheads="1"/>
          </p:cNvSpPr>
          <p:nvPr/>
        </p:nvSpPr>
        <p:spPr bwMode="auto">
          <a:xfrm rot="16200000">
            <a:off x="-913606" y="3472656"/>
            <a:ext cx="3151188" cy="377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14000"/>
                </a:schemeClr>
              </a:gs>
              <a:gs pos="100000">
                <a:schemeClr val="bg1">
                  <a:gamma/>
                  <a:tint val="43529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656" name="AutoShape 264"/>
          <p:cNvSpPr>
            <a:spLocks noChangeArrowheads="1"/>
          </p:cNvSpPr>
          <p:nvPr/>
        </p:nvSpPr>
        <p:spPr bwMode="auto">
          <a:xfrm>
            <a:off x="473075" y="2085975"/>
            <a:ext cx="8197850" cy="377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14000"/>
                </a:schemeClr>
              </a:gs>
              <a:gs pos="100000">
                <a:schemeClr val="bg1">
                  <a:gamma/>
                  <a:tint val="43529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3162300" y="3373438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5843588" y="3373438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706438" y="2768600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654" name="Text Box 262"/>
          <p:cNvSpPr txBox="1">
            <a:spLocks noChangeArrowheads="1"/>
          </p:cNvSpPr>
          <p:nvPr/>
        </p:nvSpPr>
        <p:spPr bwMode="auto">
          <a:xfrm>
            <a:off x="2257425" y="2139950"/>
            <a:ext cx="462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Activity Time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68760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59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2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4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7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1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0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2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2" presetClass="entr" presetSubtype="1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6" dur="500"/>
                                        <p:tgtEl>
                                          <p:spTgt spid="5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3236</TotalTime>
  <Words>537</Words>
  <Application>Microsoft Office PowerPoint</Application>
  <PresentationFormat>On-screen Show (4:3)</PresentationFormat>
  <Paragraphs>352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Bully Prevention Program Training</vt:lpstr>
      <vt:lpstr>Define Bullying</vt:lpstr>
      <vt:lpstr>PowerPoint Presentation</vt:lpstr>
      <vt:lpstr>Define Bullying</vt:lpstr>
      <vt:lpstr>Define bullying</vt:lpstr>
      <vt:lpstr>Bully Blockers book overview</vt:lpstr>
      <vt:lpstr>PowerPoint Presentation</vt:lpstr>
      <vt:lpstr>PowerPoint Presentation</vt:lpstr>
      <vt:lpstr>PowerPoint Presentation</vt:lpstr>
      <vt:lpstr>PowerPoint Presentation</vt:lpstr>
      <vt:lpstr>Bully Blockers book overview</vt:lpstr>
      <vt:lpstr>Bully Blockers book overview</vt:lpstr>
      <vt:lpstr>Bully Blockers book overview</vt:lpstr>
      <vt:lpstr>Bully Blockers book overview</vt:lpstr>
      <vt:lpstr>Practice makes perfect</vt:lpstr>
      <vt:lpstr>Practice makes perfect</vt:lpstr>
      <vt:lpstr>Pick a Lesson</vt:lpstr>
      <vt:lpstr>Connect lessons to literature</vt:lpstr>
      <vt:lpstr>Practice Makes perfect</vt:lpstr>
      <vt:lpstr>Questions?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 Prevention Program Training</dc:title>
  <dc:creator>Buddy Alger</dc:creator>
  <cp:lastModifiedBy>Malinda Jensen</cp:lastModifiedBy>
  <cp:revision>30</cp:revision>
  <dcterms:created xsi:type="dcterms:W3CDTF">2015-08-12T15:56:04Z</dcterms:created>
  <dcterms:modified xsi:type="dcterms:W3CDTF">2015-11-02T19:32:33Z</dcterms:modified>
</cp:coreProperties>
</file>